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6" r:id="rId1"/>
    <p:sldMasterId id="2147483697" r:id="rId2"/>
  </p:sldMasterIdLst>
  <p:notesMasterIdLst>
    <p:notesMasterId r:id="rId22"/>
  </p:notesMasterIdLst>
  <p:sldIdLst>
    <p:sldId id="256" r:id="rId3"/>
    <p:sldId id="259" r:id="rId4"/>
    <p:sldId id="265" r:id="rId5"/>
    <p:sldId id="335" r:id="rId6"/>
    <p:sldId id="336" r:id="rId7"/>
    <p:sldId id="337" r:id="rId8"/>
    <p:sldId id="338" r:id="rId9"/>
    <p:sldId id="339" r:id="rId10"/>
    <p:sldId id="340" r:id="rId11"/>
    <p:sldId id="341" r:id="rId12"/>
    <p:sldId id="342" r:id="rId13"/>
    <p:sldId id="343" r:id="rId14"/>
    <p:sldId id="344" r:id="rId15"/>
    <p:sldId id="345" r:id="rId16"/>
    <p:sldId id="346" r:id="rId17"/>
    <p:sldId id="347" r:id="rId18"/>
    <p:sldId id="349" r:id="rId19"/>
    <p:sldId id="348" r:id="rId20"/>
    <p:sldId id="286" r:id="rId2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206CC96-0FA5-42C6-839F-9D434F7EB5C3}">
  <a:tblStyle styleId="{F206CC96-0FA5-42C6-839F-9D434F7EB5C3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52462BA6-2611-4ECE-B3EC-64228E790352}" styleName="Table_1"/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79210" autoAdjust="0"/>
  </p:normalViewPr>
  <p:slideViewPr>
    <p:cSldViewPr snapToGrid="0" snapToObjects="1">
      <p:cViewPr varScale="1">
        <p:scale>
          <a:sx n="90" d="100"/>
          <a:sy n="90" d="100"/>
        </p:scale>
        <p:origin x="816" y="6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0633920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ebcomponents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Shape 9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Shape 9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DEMO: 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inputgroup</a:t>
            </a:r>
            <a:r>
              <a:rPr lang="en-US" dirty="0"/>
              <a:t>-styling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inputgroup</a:t>
            </a:r>
            <a:r>
              <a:rPr lang="en-US" dirty="0"/>
              <a:t> - not defined</a:t>
            </a:r>
          </a:p>
        </p:txBody>
      </p:sp>
    </p:spTree>
    <p:extLst>
      <p:ext uri="{BB962C8B-B14F-4D97-AF65-F5344CB8AC3E}">
        <p14:creationId xmlns:p14="http://schemas.microsoft.com/office/powerpoint/2010/main" val="23581511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let button = </a:t>
            </a:r>
            <a: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</a:t>
            </a:r>
            <a:r>
              <a:rPr lang="en-US" dirty="0">
                <a:effectLst/>
              </a:rPr>
              <a:t> </a:t>
            </a:r>
            <a:r>
              <a:rPr lang="en-US" sz="11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FancyButton</a:t>
            </a:r>
            <a:r>
              <a:rPr lang="en-US" dirty="0">
                <a:effectLst/>
              </a:rPr>
              <a:t>();</a:t>
            </a:r>
          </a:p>
          <a:p>
            <a:endParaRPr lang="en-US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&lt;!-- This &lt;button&gt; is a fancy button. --&gt;</a:t>
            </a:r>
            <a:b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&lt;button is="fancy-button" disabled&gt;Fancy button!&lt;/button&gt;</a:t>
            </a:r>
          </a:p>
          <a:p>
            <a:endParaRPr lang="en-US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Custom elements overload </a:t>
            </a:r>
            <a:r>
              <a:rPr lang="en-US" sz="11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createElement</a:t>
            </a:r>
            <a: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to support the is="" attribute.</a:t>
            </a:r>
            <a:br>
              <a:rPr lang="en-US" dirty="0">
                <a:effectLst/>
              </a:rPr>
            </a:br>
            <a:r>
              <a:rPr lang="en-US" dirty="0">
                <a:effectLst/>
              </a:rPr>
              <a:t>let button = </a:t>
            </a:r>
            <a:r>
              <a:rPr lang="en-US" dirty="0" err="1">
                <a:effectLst/>
              </a:rPr>
              <a:t>document.createElement</a:t>
            </a:r>
            <a:r>
              <a:rPr lang="en-US" dirty="0">
                <a:effectLst/>
              </a:rPr>
              <a:t>(</a:t>
            </a:r>
            <a: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'button'</a:t>
            </a:r>
            <a:r>
              <a:rPr lang="en-US" dirty="0">
                <a:effectLst/>
              </a:rPr>
              <a:t>, {</a:t>
            </a:r>
            <a: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en-US" dirty="0">
                <a:effectLst/>
              </a:rPr>
              <a:t>: </a:t>
            </a:r>
            <a: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'fancy-button'</a:t>
            </a:r>
            <a:r>
              <a:rPr lang="en-US" dirty="0">
                <a:effectLst/>
              </a:rPr>
              <a:t>});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119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issues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Conflict id/class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Css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Isolated DOM: A component's DOM is self-contained (e.g. </a:t>
            </a:r>
            <a:r>
              <a:rPr lang="en-US" dirty="0" err="1"/>
              <a:t>document.querySelector</a:t>
            </a:r>
            <a:r>
              <a:rPr lang="en-US" dirty="0"/>
              <a:t>() won't return nodes in the component's shadow DOM).</a:t>
            </a:r>
          </a:p>
          <a:p>
            <a:pPr marL="171450" indent="-171450">
              <a:buFontTx/>
              <a:buChar char="-"/>
            </a:pPr>
            <a:r>
              <a:rPr lang="en-US" dirty="0"/>
              <a:t>Scoped CSS: CSS defined inside shadow DOM is scoped to it. Style rules don't leak out and page styles don't bleed in.</a:t>
            </a:r>
          </a:p>
          <a:p>
            <a:pPr marL="171450" indent="-171450">
              <a:buFontTx/>
              <a:buChar char="-"/>
            </a:pPr>
            <a:r>
              <a:rPr lang="en-US" dirty="0"/>
              <a:t>Composition: Design a declarative, markup-based API for your component.</a:t>
            </a:r>
          </a:p>
          <a:p>
            <a:pPr marL="171450" indent="-171450">
              <a:buFontTx/>
              <a:buChar char="-"/>
            </a:pPr>
            <a:r>
              <a:rPr lang="en-US" dirty="0"/>
              <a:t>Simplifies CSS - Scoped DOM means you can use simple CSS selectors, more generic id/class names, and not worry about naming conflicts.</a:t>
            </a:r>
          </a:p>
          <a:p>
            <a:pPr marL="171450" indent="-171450">
              <a:buFontTx/>
              <a:buChar char="-"/>
            </a:pPr>
            <a:r>
              <a:rPr lang="en-US" dirty="0"/>
              <a:t>Productivity - Think of apps in chunks of DOM rather than one large (global) page.</a:t>
            </a:r>
          </a:p>
        </p:txBody>
      </p:sp>
    </p:spTree>
    <p:extLst>
      <p:ext uri="{BB962C8B-B14F-4D97-AF65-F5344CB8AC3E}">
        <p14:creationId xmlns:p14="http://schemas.microsoft.com/office/powerpoint/2010/main" val="26239806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shadow DOM, you create a scoped DOM tree that's attached to the element, but separate from its actual children.</a:t>
            </a:r>
          </a:p>
          <a:p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scoped subtree is called a </a:t>
            </a:r>
            <a:r>
              <a:rPr lang="en-US" sz="11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shadow tree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 element it's attached to is its </a:t>
            </a:r>
            <a:r>
              <a:rPr lang="en-US" sz="11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shadow host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 </a:t>
            </a:r>
            <a:r>
              <a:rPr lang="en-US" sz="11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shadow root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 document fragment that gets attached to a “host” element. </a:t>
            </a:r>
          </a:p>
          <a:p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 that can’t host a shadow tree: </a:t>
            </a:r>
            <a:r>
              <a:rPr lang="en-US" sz="11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textarea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input, </a:t>
            </a:r>
            <a:r>
              <a:rPr lang="en-US" sz="11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</a:p>
          <a:p>
            <a:endParaRPr lang="en-US" sz="11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1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Slots are placeholders inside your component that users </a:t>
            </a:r>
            <a:r>
              <a:rPr lang="en-US" sz="11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en-US" sz="11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fill with their own markup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Slot is select by its name. Slots don't physically move DOM; they render it at another location inside the shadow DOM.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590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err="1"/>
              <a:t>inputgroup</a:t>
            </a:r>
            <a:r>
              <a:rPr lang="en-US" dirty="0"/>
              <a:t>-slot</a:t>
            </a:r>
          </a:p>
        </p:txBody>
      </p:sp>
    </p:spTree>
    <p:extLst>
      <p:ext uri="{BB962C8B-B14F-4D97-AF65-F5344CB8AC3E}">
        <p14:creationId xmlns:p14="http://schemas.microsoft.com/office/powerpoint/2010/main" val="40080406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:host-context(&lt;selector&gt;)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matches the component if it or any of its ancestors matches </a:t>
            </a:r>
            <a:r>
              <a:rPr lang="en-US" dirty="0"/>
              <a:t>&lt;selector&gt;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1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/>
              <a:t>Styling distributed nodes: Styles that applied before distribution continue to apply after distribution.</a:t>
            </a:r>
          </a:p>
          <a:p>
            <a:endParaRPr lang="en-US" dirty="0"/>
          </a:p>
          <a:p>
            <a:r>
              <a:rPr lang="en-US" sz="11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Outside styles always win over styles defined in shadow DOM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  <a:p>
            <a:endParaRPr lang="en-US" sz="11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DEMO: </a:t>
            </a:r>
          </a:p>
          <a:p>
            <a:pPr marL="171450" indent="-171450">
              <a:buFontTx/>
              <a:buChar char="-"/>
            </a:pPr>
            <a:r>
              <a:rPr lang="en-US" sz="11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inputgroup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style by context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inputgroup</a:t>
            </a:r>
            <a:r>
              <a:rPr lang="en-US" dirty="0"/>
              <a:t> - style slot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8750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DEMO: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inputgroup</a:t>
            </a:r>
            <a:r>
              <a:rPr lang="en-US" dirty="0"/>
              <a:t> -  cross shadow boundary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inputgroup</a:t>
            </a:r>
            <a:r>
              <a:rPr lang="en-US" dirty="0"/>
              <a:t> - composed event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inputgroup</a:t>
            </a:r>
            <a:r>
              <a:rPr lang="en-US" dirty="0"/>
              <a:t> - </a:t>
            </a:r>
            <a:r>
              <a:rPr lang="en-US" dirty="0" err="1"/>
              <a:t>delegatesFocus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5717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1931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Shape 14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8" name="Shape 14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"tabs" is not a valid custom element name</a:t>
            </a:r>
            <a:b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1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document.createElement</a:t>
            </a:r>
            <a: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('tabs') </a:t>
            </a:r>
            <a:r>
              <a:rPr lang="en-US" sz="11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instanceof</a:t>
            </a:r>
            <a: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1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HTMLUnknownElement</a:t>
            </a:r>
            <a: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=== true</a:t>
            </a:r>
            <a:b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"x-tabs" is a valid custom element name</a:t>
            </a:r>
            <a:b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1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document.createElement</a:t>
            </a:r>
            <a: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('x-tabs') </a:t>
            </a:r>
            <a:r>
              <a:rPr lang="en-US" sz="11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instanceof</a:t>
            </a:r>
            <a: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1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HTMLElement</a:t>
            </a:r>
            <a: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=== true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Shape 9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Shape 9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buFontTx/>
              <a:buChar char="-"/>
            </a:pPr>
            <a:r>
              <a:rPr lang="en-US" dirty="0"/>
              <a:t>Does anyone know web component?</a:t>
            </a:r>
          </a:p>
          <a:p>
            <a:pPr marL="171450" lvl="0" indent="-171450" rtl="0">
              <a:spcBef>
                <a:spcPts val="0"/>
              </a:spcBef>
              <a:buFontTx/>
              <a:buChar char="-"/>
            </a:pPr>
            <a:r>
              <a:rPr lang="en-US" dirty="0"/>
              <a:t>Have you ever inspected web page and seen weird tag? </a:t>
            </a:r>
            <a:r>
              <a:rPr lang="en-US" dirty="0">
                <a:hlinkClick r:id="rId3"/>
              </a:rPr>
              <a:t>https://www.webcomponents.org</a:t>
            </a:r>
            <a:endParaRPr lang="en-US" dirty="0"/>
          </a:p>
          <a:p>
            <a:pPr marL="171450" lvl="0" indent="-171450" rtl="0">
              <a:spcBef>
                <a:spcPts val="0"/>
              </a:spcBef>
              <a:buFontTx/>
              <a:buChar char="-"/>
            </a:pPr>
            <a:r>
              <a:rPr lang="en-US" dirty="0"/>
              <a:t>Have you ever gotten trouble with conflict CSS? What is solution? Rename, longer selector path, or !important?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Shape 10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1" name="Shape 10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HTML Import: </a:t>
            </a:r>
            <a:r>
              <a:rPr lang="en-US" dirty="0" err="1"/>
              <a:t>document.importNote</a:t>
            </a:r>
            <a:r>
              <a:rPr lang="en-US" dirty="0"/>
              <a:t>(</a:t>
            </a:r>
            <a:r>
              <a:rPr lang="en-US" dirty="0" err="1"/>
              <a:t>externalNode</a:t>
            </a:r>
            <a:r>
              <a:rPr lang="en-US" dirty="0"/>
              <a:t>, deep), copy a node from a document. Use </a:t>
            </a:r>
            <a:r>
              <a:rPr lang="en-US" dirty="0" err="1"/>
              <a:t>appendChild</a:t>
            </a:r>
            <a:r>
              <a:rPr lang="en-US" dirty="0"/>
              <a:t>() or </a:t>
            </a:r>
            <a:r>
              <a:rPr lang="en-US" dirty="0" err="1"/>
              <a:t>insertNode</a:t>
            </a:r>
            <a:r>
              <a:rPr lang="en-US" dirty="0"/>
              <a:t>() to add imported node.</a:t>
            </a:r>
          </a:p>
        </p:txBody>
      </p:sp>
    </p:spTree>
    <p:extLst>
      <p:ext uri="{BB962C8B-B14F-4D97-AF65-F5344CB8AC3E}">
        <p14:creationId xmlns:p14="http://schemas.microsoft.com/office/powerpoint/2010/main" val="36498550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HTML is 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declarative, portable, well supported, and easy to work with.</a:t>
            </a:r>
          </a:p>
          <a:p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Its tag are limited.</a:t>
            </a:r>
          </a:p>
          <a:p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Custom element creates new tag while preserving the benefits of 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0333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Custom element inherits then entire DOM API.</a:t>
            </a:r>
          </a:p>
          <a:p>
            <a:pPr marL="171450" indent="-171450">
              <a:buFontTx/>
              <a:buChar char="-"/>
            </a:pPr>
            <a:r>
              <a:rPr lang="en-US" dirty="0"/>
              <a:t>We can define new property, new event, content, handle event of custom element.</a:t>
            </a:r>
          </a:p>
          <a:p>
            <a:pPr marL="171450" indent="-171450">
              <a:buFontTx/>
              <a:buChar char="-"/>
            </a:pPr>
            <a:r>
              <a:rPr lang="en-US" dirty="0"/>
              <a:t>This in class refs to DOM element itself.</a:t>
            </a:r>
          </a:p>
          <a:p>
            <a:pPr marL="171450" indent="-171450">
              <a:buFontTx/>
              <a:buChar char="-"/>
            </a:pPr>
            <a:r>
              <a:rPr lang="en-US" dirty="0"/>
              <a:t>Duplicated tag -&gt; </a:t>
            </a:r>
            <a:r>
              <a:rPr lang="en-US" dirty="0" err="1"/>
              <a:t>DOMException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Custom element cannot be self-closing. </a:t>
            </a:r>
            <a:r>
              <a:rPr lang="en-US" dirty="0" err="1"/>
              <a:t>Dif</a:t>
            </a:r>
            <a:r>
              <a:rPr lang="en-US" dirty="0"/>
              <a:t> with void elements: </a:t>
            </a:r>
            <a:r>
              <a:rPr lang="en-US" dirty="0" err="1"/>
              <a:t>br</a:t>
            </a:r>
            <a:r>
              <a:rPr lang="en-US" dirty="0"/>
              <a:t>, </a:t>
            </a:r>
            <a:r>
              <a:rPr lang="en-US" dirty="0" err="1"/>
              <a:t>hr</a:t>
            </a:r>
            <a:r>
              <a:rPr lang="en-US" dirty="0"/>
              <a:t>, </a:t>
            </a:r>
            <a:r>
              <a:rPr lang="en-US" dirty="0" err="1"/>
              <a:t>img</a:t>
            </a:r>
            <a:r>
              <a:rPr lang="en-US" dirty="0"/>
              <a:t>,…</a:t>
            </a:r>
          </a:p>
          <a:p>
            <a:pPr marL="171450" indent="-171450">
              <a:buFontTx/>
              <a:buChar char="-"/>
            </a:pPr>
            <a:r>
              <a:rPr lang="en-US" dirty="0"/>
              <a:t>Custom elements can be used before their definition is registered.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>
                <a:effectLst/>
              </a:rPr>
              <a:t>customElements.whenDefined</a:t>
            </a:r>
            <a:r>
              <a:rPr lang="en-US" dirty="0">
                <a:effectLst/>
              </a:rPr>
              <a:t>(</a:t>
            </a:r>
            <a: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'app-drawer'</a:t>
            </a:r>
            <a:r>
              <a:rPr lang="en-US" dirty="0">
                <a:effectLst/>
              </a:rPr>
              <a:t>).</a:t>
            </a:r>
            <a: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</a:t>
            </a:r>
            <a:r>
              <a:rPr lang="en-US" dirty="0">
                <a:effectLst/>
              </a:rPr>
              <a:t>(() =&gt; {</a:t>
            </a:r>
            <a:br>
              <a:rPr lang="en-US" dirty="0">
                <a:effectLst/>
              </a:rPr>
            </a:br>
            <a:r>
              <a:rPr lang="en-US" dirty="0">
                <a:effectLst/>
              </a:rPr>
              <a:t>  console.log(</a:t>
            </a:r>
            <a:r>
              <a:rPr lang="en-US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'ready!'</a:t>
            </a:r>
            <a:r>
              <a:rPr lang="en-US" dirty="0">
                <a:effectLst/>
              </a:rPr>
              <a:t>);</a:t>
            </a:r>
            <a:br>
              <a:rPr lang="en-US" dirty="0">
                <a:effectLst/>
              </a:rPr>
            </a:br>
            <a:r>
              <a:rPr lang="en-US" dirty="0">
                <a:effectLst/>
              </a:rPr>
              <a:t>});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3867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Upgraded: use before registering. When registered =&gt; be upgraded</a:t>
            </a:r>
          </a:p>
          <a:p>
            <a:pPr marL="171450" indent="-171450">
              <a:buFontTx/>
              <a:buChar char="-"/>
            </a:pPr>
            <a:r>
              <a:rPr lang="en-US" sz="1100" kern="1200" dirty="0" err="1">
                <a:effectLst/>
              </a:rPr>
              <a:t>connectedCallback</a:t>
            </a:r>
            <a:r>
              <a:rPr lang="en-US" sz="1100" kern="1200" dirty="0">
                <a:effectLst/>
              </a:rPr>
              <a:t>: do expensive things</a:t>
            </a:r>
          </a:p>
          <a:p>
            <a:pPr marL="171450" indent="-171450">
              <a:buFontTx/>
              <a:buChar char="-"/>
            </a:pPr>
            <a:r>
              <a:rPr lang="en-US" sz="1100" kern="1200" dirty="0" err="1">
                <a:effectLst/>
              </a:rPr>
              <a:t>disconnectedCallback</a:t>
            </a:r>
            <a:r>
              <a:rPr lang="en-US" sz="1100" kern="1200" dirty="0">
                <a:effectLst/>
              </a:rPr>
              <a:t>: clean up, won’t be called when user close tab.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>
                <a:effectLst/>
              </a:rPr>
              <a:t>Static </a:t>
            </a:r>
            <a:r>
              <a:rPr lang="en-US" dirty="0" err="1">
                <a:effectLst/>
              </a:rPr>
              <a:t>observedAttributes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property</a:t>
            </a:r>
          </a:p>
          <a:p>
            <a:pPr marL="171450" indent="-171450">
              <a:buFontTx/>
              <a:buChar char="-"/>
            </a:pP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Reaction callbacks (hooks) are synchronous.</a:t>
            </a:r>
          </a:p>
          <a:p>
            <a:pPr marL="171450" indent="-171450">
              <a:buFontTx/>
              <a:buChar char="-"/>
            </a:pP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DEMO: </a:t>
            </a:r>
            <a:r>
              <a:rPr lang="en-US" sz="1100" kern="1200" dirty="0" err="1">
                <a:effectLst/>
              </a:rPr>
              <a:t>disconnectedCallback</a:t>
            </a:r>
            <a:endParaRPr lang="en-US" sz="11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endParaRPr lang="en-US" sz="11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2029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keep the element's DOM representation in sync with its JavaScript state.</a:t>
            </a:r>
          </a:p>
          <a:p>
            <a:pPr marL="171450" indent="-171450">
              <a:buFontTx/>
              <a:buChar char="-"/>
            </a:pPr>
            <a:r>
              <a:rPr lang="en-US" dirty="0"/>
              <a:t>React on change of attribute – </a:t>
            </a:r>
            <a:r>
              <a:rPr lang="en-US" dirty="0" err="1"/>
              <a:t>observedAttributes</a:t>
            </a:r>
            <a:r>
              <a:rPr lang="en-US" dirty="0"/>
              <a:t> and </a:t>
            </a:r>
            <a:r>
              <a:rPr lang="en-US" dirty="0" err="1">
                <a:effectLst/>
              </a:rPr>
              <a:t>attributeChangedCallback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DEMO: </a:t>
            </a:r>
            <a:r>
              <a:rPr lang="en-US" dirty="0" err="1"/>
              <a:t>inputgroup</a:t>
            </a:r>
            <a:r>
              <a:rPr lang="en-US" dirty="0"/>
              <a:t> - lifecycle hook</a:t>
            </a:r>
          </a:p>
        </p:txBody>
      </p:sp>
    </p:spTree>
    <p:extLst>
      <p:ext uri="{BB962C8B-B14F-4D97-AF65-F5344CB8AC3E}">
        <p14:creationId xmlns:p14="http://schemas.microsoft.com/office/powerpoint/2010/main" val="24306218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innerHTML</a:t>
            </a:r>
            <a:r>
              <a:rPr lang="en-US" dirty="0"/>
              <a:t> isn’t a good idea. Why? Users will loss their markup inside custom element</a:t>
            </a:r>
          </a:p>
          <a:p>
            <a:pPr marL="171450" indent="-171450">
              <a:buFontTx/>
              <a:buChar char="-"/>
            </a:pP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use a </a:t>
            </a:r>
            <a:r>
              <a:rPr lang="en-US" dirty="0"/>
              <a:t>template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element to clone DOM, instead of setting the </a:t>
            </a:r>
            <a:r>
              <a:rPr lang="en-US" dirty="0" err="1"/>
              <a:t>innerHTML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the </a:t>
            </a:r>
            <a:r>
              <a:rPr lang="en-US" dirty="0" err="1"/>
              <a:t>shadowRoot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This technique cuts down on HTML parse costs because the content of the template is only parsed once, whereas calling </a:t>
            </a:r>
            <a:r>
              <a:rPr lang="en-US" dirty="0" err="1"/>
              <a:t>innerHTML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 the </a:t>
            </a:r>
            <a:r>
              <a:rPr lang="en-US" dirty="0" err="1"/>
              <a:t>shadowRoot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will parse the HTML for each instance.</a:t>
            </a:r>
          </a:p>
          <a:p>
            <a:pPr marL="171450" indent="-171450">
              <a:buFontTx/>
              <a:buChar char="-"/>
            </a:pP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DEMO: </a:t>
            </a:r>
            <a:r>
              <a:rPr lang="en-US" sz="11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inputgroup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with template and shadow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192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kms-technology.com" TargetMode="Externa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www.kms-technology.com" TargetMode="External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lain White Background 1"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0" y="2024375"/>
            <a:ext cx="9144000" cy="1000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None/>
              <a:defRPr sz="3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>
              <a:spcBef>
                <a:spcPts val="0"/>
              </a:spcBef>
              <a:buNone/>
              <a:defRPr/>
            </a:lvl2pPr>
            <a:lvl3pPr lvl="2" algn="ctr">
              <a:spcBef>
                <a:spcPts val="0"/>
              </a:spcBef>
              <a:buNone/>
              <a:defRPr/>
            </a:lvl3pPr>
            <a:lvl4pPr lvl="3" algn="ctr">
              <a:spcBef>
                <a:spcPts val="0"/>
              </a:spcBef>
              <a:buNone/>
              <a:defRPr/>
            </a:lvl4pPr>
            <a:lvl5pPr lvl="4" algn="ctr">
              <a:spcBef>
                <a:spcPts val="0"/>
              </a:spcBef>
              <a:buNone/>
              <a:defRPr/>
            </a:lvl5pPr>
            <a:lvl6pPr lvl="5" algn="ctr">
              <a:spcBef>
                <a:spcPts val="0"/>
              </a:spcBef>
              <a:buNone/>
              <a:defRPr/>
            </a:lvl6pPr>
            <a:lvl7pPr lvl="6" algn="ctr">
              <a:spcBef>
                <a:spcPts val="0"/>
              </a:spcBef>
              <a:buNone/>
              <a:defRPr/>
            </a:lvl7pPr>
            <a:lvl8pPr lvl="7" algn="ctr">
              <a:spcBef>
                <a:spcPts val="0"/>
              </a:spcBef>
              <a:buNone/>
              <a:defRPr/>
            </a:lvl8pPr>
            <a:lvl9pPr lvl="8" algn="ctr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05978"/>
            <a:ext cx="6260768" cy="47982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400" b="1" i="0" cap="all">
                <a:solidFill>
                  <a:srgbClr val="27AAE1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5238"/>
            <a:ext cx="8229600" cy="3394472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/>
                <a:cs typeface="Calibri"/>
              </a:defRPr>
            </a:lvl1pPr>
            <a:lvl2pPr>
              <a:defRPr b="0" i="0">
                <a:latin typeface="Calibri"/>
                <a:cs typeface="Calibri"/>
              </a:defRPr>
            </a:lvl2pPr>
            <a:lvl3pPr>
              <a:defRPr b="0" i="0">
                <a:latin typeface="Calibri"/>
                <a:cs typeface="Calibri"/>
              </a:defRPr>
            </a:lvl3pPr>
            <a:lvl4pPr>
              <a:defRPr b="0" i="0">
                <a:latin typeface="Calibri"/>
                <a:cs typeface="Calibri"/>
              </a:defRPr>
            </a:lvl4pPr>
            <a:lvl5pPr>
              <a:defRPr b="0" i="0">
                <a:latin typeface="Calibri"/>
                <a:cs typeface="Calibri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83147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fld id="{46CDD9EE-8FC4-7E47-AEFE-A38B06C0221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5845" y="4816052"/>
            <a:ext cx="5575300" cy="33146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350" cap="all" baseline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/>
              <a:t>TITLE OF PRESENT</a:t>
            </a:r>
          </a:p>
        </p:txBody>
      </p:sp>
    </p:spTree>
    <p:extLst>
      <p:ext uri="{BB962C8B-B14F-4D97-AF65-F5344CB8AC3E}">
        <p14:creationId xmlns:p14="http://schemas.microsoft.com/office/powerpoint/2010/main" val="1210926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2197700" y="1726240"/>
            <a:ext cx="5574700" cy="403247"/>
          </a:xfrm>
          <a:prstGeom prst="rect">
            <a:avLst/>
          </a:prstGeom>
        </p:spPr>
        <p:txBody>
          <a:bodyPr anchor="t">
            <a:noAutofit/>
          </a:bodyPr>
          <a:lstStyle>
            <a:lvl1pPr algn="r">
              <a:defRPr sz="2700" b="1" i="0">
                <a:solidFill>
                  <a:srgbClr val="27AAE1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TITLE WILL BE HERE</a:t>
            </a:r>
          </a:p>
        </p:txBody>
      </p:sp>
      <p:sp>
        <p:nvSpPr>
          <p:cNvPr id="14" name="Hexagon 13"/>
          <p:cNvSpPr/>
          <p:nvPr userDrawn="1"/>
        </p:nvSpPr>
        <p:spPr>
          <a:xfrm>
            <a:off x="8410458" y="1715538"/>
            <a:ext cx="1054039" cy="681491"/>
          </a:xfrm>
          <a:prstGeom prst="hexagon">
            <a:avLst/>
          </a:prstGeom>
          <a:solidFill>
            <a:srgbClr val="27AA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latin typeface="Calibri"/>
              <a:cs typeface="Calibri"/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83147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fld id="{46CDD9EE-8FC4-7E47-AEFE-A38B06C0221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5845" y="4816052"/>
            <a:ext cx="5575300" cy="33146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350" cap="all" baseline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/>
              <a:t>TITLE OF PRESENT</a:t>
            </a:r>
          </a:p>
        </p:txBody>
      </p:sp>
    </p:spTree>
    <p:extLst>
      <p:ext uri="{BB962C8B-B14F-4D97-AF65-F5344CB8AC3E}">
        <p14:creationId xmlns:p14="http://schemas.microsoft.com/office/powerpoint/2010/main" val="29440108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1500" y="1116097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100">
                <a:latin typeface="Calibri"/>
                <a:cs typeface="Calibri"/>
              </a:defRPr>
            </a:lvl1pPr>
            <a:lvl2pPr>
              <a:defRPr sz="1800">
                <a:latin typeface="Calibri"/>
                <a:cs typeface="Calibri"/>
              </a:defRPr>
            </a:lvl2pPr>
            <a:lvl3pPr>
              <a:defRPr sz="1500">
                <a:latin typeface="Calibri"/>
                <a:cs typeface="Calibri"/>
              </a:defRPr>
            </a:lvl3pPr>
            <a:lvl4pPr>
              <a:defRPr sz="1350">
                <a:latin typeface="Calibri"/>
                <a:cs typeface="Calibri"/>
              </a:defRPr>
            </a:lvl4pPr>
            <a:lvl5pPr>
              <a:defRPr sz="1350">
                <a:latin typeface="Calibri"/>
                <a:cs typeface="Calibri"/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14537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100">
                <a:latin typeface="Calibri"/>
                <a:cs typeface="Calibri"/>
              </a:defRPr>
            </a:lvl1pPr>
            <a:lvl2pPr>
              <a:defRPr sz="1800">
                <a:latin typeface="Calibri"/>
                <a:cs typeface="Calibri"/>
              </a:defRPr>
            </a:lvl2pPr>
            <a:lvl3pPr>
              <a:defRPr sz="1500">
                <a:latin typeface="Calibri"/>
                <a:cs typeface="Calibri"/>
              </a:defRPr>
            </a:lvl3pPr>
            <a:lvl4pPr>
              <a:defRPr sz="1350">
                <a:latin typeface="Calibri"/>
                <a:cs typeface="Calibri"/>
              </a:defRPr>
            </a:lvl4pPr>
            <a:lvl5pPr>
              <a:defRPr sz="1350">
                <a:latin typeface="Calibri"/>
                <a:cs typeface="Calibri"/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83147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fld id="{46CDD9EE-8FC4-7E47-AEFE-A38B06C0221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5845" y="4816052"/>
            <a:ext cx="5575300" cy="33146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350" cap="all" baseline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/>
              <a:t>TITLE OF PRESENT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05978"/>
            <a:ext cx="6260768" cy="47982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400" b="1" i="0" cap="all">
                <a:solidFill>
                  <a:srgbClr val="27AAE1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9724784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>
                <a:latin typeface="Calibri"/>
                <a:cs typeface="Calibri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1800">
                <a:latin typeface="Calibri"/>
                <a:cs typeface="Calibri"/>
              </a:defRPr>
            </a:lvl1pPr>
            <a:lvl2pPr>
              <a:defRPr sz="1500">
                <a:latin typeface="Calibri"/>
                <a:cs typeface="Calibri"/>
              </a:defRPr>
            </a:lvl2pPr>
            <a:lvl3pPr>
              <a:defRPr sz="1350">
                <a:latin typeface="Calibri"/>
                <a:cs typeface="Calibri"/>
              </a:defRPr>
            </a:lvl3pPr>
            <a:lvl4pPr>
              <a:defRPr sz="1200">
                <a:latin typeface="Calibri"/>
                <a:cs typeface="Calibri"/>
              </a:defRPr>
            </a:lvl4pPr>
            <a:lvl5pPr>
              <a:defRPr sz="1200">
                <a:latin typeface="Calibri"/>
                <a:cs typeface="Calibri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>
                <a:latin typeface="Calibri"/>
                <a:cs typeface="Calibri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1800">
                <a:latin typeface="Calibri"/>
                <a:cs typeface="Calibri"/>
              </a:defRPr>
            </a:lvl1pPr>
            <a:lvl2pPr>
              <a:defRPr sz="1500">
                <a:latin typeface="Calibri"/>
                <a:cs typeface="Calibri"/>
              </a:defRPr>
            </a:lvl2pPr>
            <a:lvl3pPr>
              <a:defRPr sz="1350">
                <a:latin typeface="Calibri"/>
                <a:cs typeface="Calibri"/>
              </a:defRPr>
            </a:lvl3pPr>
            <a:lvl4pPr>
              <a:defRPr sz="1200">
                <a:latin typeface="Calibri"/>
                <a:cs typeface="Calibri"/>
              </a:defRPr>
            </a:lvl4pPr>
            <a:lvl5pPr>
              <a:defRPr sz="1200">
                <a:latin typeface="Calibri"/>
                <a:cs typeface="Calibri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83147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fld id="{46CDD9EE-8FC4-7E47-AEFE-A38B06C0221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5845" y="4816052"/>
            <a:ext cx="5575300" cy="33146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350" cap="all" baseline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/>
              <a:t>TITLE OF PRESENT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05978"/>
            <a:ext cx="6260768" cy="47982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400" b="1" i="0" cap="all">
                <a:solidFill>
                  <a:srgbClr val="27AAE1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42392249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83147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fld id="{46CDD9EE-8FC4-7E47-AEFE-A38B06C0221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5845" y="4816052"/>
            <a:ext cx="5575300" cy="33146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350" cap="all" baseline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/>
              <a:t>TITLE OF PRESENT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05978"/>
            <a:ext cx="6260768" cy="47982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400" b="1" i="0" cap="all">
                <a:solidFill>
                  <a:srgbClr val="27AAE1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2208940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Pres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-71355" y="-107017"/>
            <a:ext cx="9435633" cy="5282622"/>
          </a:xfrm>
          <a:prstGeom prst="rect">
            <a:avLst/>
          </a:prstGeom>
          <a:solidFill>
            <a:srgbClr val="27AA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2949787" y="1787184"/>
            <a:ext cx="3367903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50" b="0" i="0" dirty="0">
                <a:solidFill>
                  <a:schemeClr val="bg1"/>
                </a:solidFill>
                <a:latin typeface="Calibri"/>
                <a:cs typeface="Calibri"/>
              </a:rPr>
              <a:t>THANK YOU </a:t>
            </a:r>
          </a:p>
        </p:txBody>
      </p:sp>
      <p:sp>
        <p:nvSpPr>
          <p:cNvPr id="6" name="TextBox 5">
            <a:hlinkClick r:id="rId2"/>
          </p:cNvPr>
          <p:cNvSpPr txBox="1"/>
          <p:nvPr userDrawn="1"/>
        </p:nvSpPr>
        <p:spPr>
          <a:xfrm>
            <a:off x="470935" y="4730147"/>
            <a:ext cx="43240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>
                <a:solidFill>
                  <a:schemeClr val="bg1"/>
                </a:solidFill>
                <a:latin typeface="Calibri"/>
                <a:cs typeface="Calibri"/>
              </a:rPr>
              <a:t>© 2013 KMS Technology</a:t>
            </a:r>
          </a:p>
        </p:txBody>
      </p:sp>
    </p:spTree>
    <p:extLst>
      <p:ext uri="{BB962C8B-B14F-4D97-AF65-F5344CB8AC3E}">
        <p14:creationId xmlns:p14="http://schemas.microsoft.com/office/powerpoint/2010/main" val="37606304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1114436"/>
            <a:ext cx="3008313" cy="846788"/>
          </a:xfrm>
          <a:prstGeom prst="rect">
            <a:avLst/>
          </a:prstGeom>
        </p:spPr>
        <p:txBody>
          <a:bodyPr anchor="b"/>
          <a:lstStyle>
            <a:lvl1pPr algn="l">
              <a:defRPr sz="1500" b="1">
                <a:solidFill>
                  <a:srgbClr val="27AAE1"/>
                </a:solidFill>
                <a:latin typeface="Calibri"/>
                <a:cs typeface="Calibri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108431"/>
            <a:ext cx="5111750" cy="3418385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Calibri"/>
                <a:cs typeface="Calibri"/>
              </a:defRPr>
            </a:lvl1pPr>
            <a:lvl2pPr>
              <a:defRPr sz="2100">
                <a:latin typeface="Calibri"/>
                <a:cs typeface="Calibri"/>
              </a:defRPr>
            </a:lvl2pPr>
            <a:lvl3pPr>
              <a:defRPr sz="1800">
                <a:latin typeface="Calibri"/>
                <a:cs typeface="Calibri"/>
              </a:defRPr>
            </a:lvl3pPr>
            <a:lvl4pPr>
              <a:defRPr sz="1500">
                <a:latin typeface="Calibri"/>
                <a:cs typeface="Calibri"/>
              </a:defRPr>
            </a:lvl4pPr>
            <a:lvl5pPr>
              <a:defRPr sz="1500">
                <a:latin typeface="Calibri"/>
                <a:cs typeface="Calibri"/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097532"/>
            <a:ext cx="3008313" cy="24292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latin typeface="Calibri"/>
                <a:cs typeface="Calibri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83147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fld id="{46CDD9EE-8FC4-7E47-AEFE-A38B06C0221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5845" y="4816052"/>
            <a:ext cx="5575300" cy="33146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350" cap="all" baseline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/>
              <a:t>TITLE OF PRESENT</a:t>
            </a:r>
          </a:p>
        </p:txBody>
      </p:sp>
    </p:spTree>
    <p:extLst>
      <p:ext uri="{BB962C8B-B14F-4D97-AF65-F5344CB8AC3E}">
        <p14:creationId xmlns:p14="http://schemas.microsoft.com/office/powerpoint/2010/main" val="23625799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1500" b="1">
                <a:solidFill>
                  <a:srgbClr val="27AAE1"/>
                </a:solidFill>
                <a:latin typeface="+mn-lt"/>
                <a:cs typeface="Gill San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941749"/>
            <a:ext cx="5486400" cy="26039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+mn-lt"/>
                <a:cs typeface="Gill Sans"/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latin typeface="+mn-lt"/>
                <a:cs typeface="Gill San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83147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fld id="{46CDD9EE-8FC4-7E47-AEFE-A38B06C0221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5845" y="4816052"/>
            <a:ext cx="5575300" cy="33146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350" cap="all" baseline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/>
              <a:t>TITLE OF PRESENT</a:t>
            </a:r>
          </a:p>
        </p:txBody>
      </p:sp>
    </p:spTree>
    <p:extLst>
      <p:ext uri="{BB962C8B-B14F-4D97-AF65-F5344CB8AC3E}">
        <p14:creationId xmlns:p14="http://schemas.microsoft.com/office/powerpoint/2010/main" val="1046466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14537"/>
            <a:ext cx="8229600" cy="3394472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Calibri"/>
                <a:cs typeface="Calibri"/>
              </a:defRPr>
            </a:lvl1pPr>
            <a:lvl2pPr>
              <a:defRPr>
                <a:latin typeface="Calibri"/>
                <a:cs typeface="Calibri"/>
              </a:defRPr>
            </a:lvl2pPr>
            <a:lvl3pPr>
              <a:defRPr>
                <a:latin typeface="Calibri"/>
                <a:cs typeface="Calibri"/>
              </a:defRPr>
            </a:lvl3pPr>
            <a:lvl4pPr>
              <a:defRPr>
                <a:latin typeface="Calibri"/>
                <a:cs typeface="Calibri"/>
              </a:defRPr>
            </a:lvl4pPr>
            <a:lvl5pPr>
              <a:defRPr>
                <a:latin typeface="Calibri"/>
                <a:cs typeface="Calibri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05978"/>
            <a:ext cx="6260768" cy="47982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400" b="1" i="0" cap="all">
                <a:solidFill>
                  <a:srgbClr val="27AAE1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83147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fld id="{46CDD9EE-8FC4-7E47-AEFE-A38B06C0221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5845" y="4816052"/>
            <a:ext cx="5575300" cy="33146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350" cap="all" baseline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/>
              <a:t>TITLE OF PRESENT</a:t>
            </a:r>
          </a:p>
        </p:txBody>
      </p:sp>
    </p:spTree>
    <p:extLst>
      <p:ext uri="{BB962C8B-B14F-4D97-AF65-F5344CB8AC3E}">
        <p14:creationId xmlns:p14="http://schemas.microsoft.com/office/powerpoint/2010/main" val="4660254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112976"/>
            <a:ext cx="2057400" cy="3481646"/>
          </a:xfrm>
          <a:prstGeom prst="rect">
            <a:avLst/>
          </a:prstGeom>
        </p:spPr>
        <p:txBody>
          <a:bodyPr vert="eaVert"/>
          <a:lstStyle>
            <a:lvl1pPr>
              <a:defRPr sz="2100" b="1" i="0">
                <a:latin typeface="Calibri"/>
                <a:cs typeface="Calibri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12976"/>
            <a:ext cx="6019800" cy="3481646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Calibri"/>
                <a:cs typeface="Calibri"/>
              </a:defRPr>
            </a:lvl1pPr>
            <a:lvl2pPr>
              <a:defRPr>
                <a:latin typeface="Calibri"/>
                <a:cs typeface="Calibri"/>
              </a:defRPr>
            </a:lvl2pPr>
            <a:lvl3pPr>
              <a:defRPr>
                <a:latin typeface="Calibri"/>
                <a:cs typeface="Calibri"/>
              </a:defRPr>
            </a:lvl3pPr>
            <a:lvl4pPr>
              <a:defRPr>
                <a:latin typeface="Calibri"/>
                <a:cs typeface="Calibri"/>
              </a:defRPr>
            </a:lvl4pPr>
            <a:lvl5pPr>
              <a:defRPr>
                <a:latin typeface="Calibri"/>
                <a:cs typeface="Calibri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83147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fld id="{46CDD9EE-8FC4-7E47-AEFE-A38B06C0221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5845" y="4816052"/>
            <a:ext cx="5575300" cy="33146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350" cap="all" baseline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/>
              <a:t>TITLE OF PRESENT</a:t>
            </a:r>
          </a:p>
        </p:txBody>
      </p:sp>
    </p:spTree>
    <p:extLst>
      <p:ext uri="{BB962C8B-B14F-4D97-AF65-F5344CB8AC3E}">
        <p14:creationId xmlns:p14="http://schemas.microsoft.com/office/powerpoint/2010/main" val="2924793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ny Logo">
    <p:bg>
      <p:bgPr>
        <a:solidFill>
          <a:srgbClr val="222A35">
            <a:alpha val="94620"/>
          </a:srgbClr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hape 13"/>
          <p:cNvPicPr preferRelativeResize="0"/>
          <p:nvPr/>
        </p:nvPicPr>
        <p:blipFill rotWithShape="1">
          <a:blip r:embed="rId2">
            <a:alphaModFix amt="8000"/>
          </a:blip>
          <a:srcRect l="20817" r="22368"/>
          <a:stretch/>
        </p:blipFill>
        <p:spPr>
          <a:xfrm>
            <a:off x="0" y="9525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Shape 14"/>
          <p:cNvPicPr preferRelativeResize="0"/>
          <p:nvPr/>
        </p:nvPicPr>
        <p:blipFill rotWithShape="1">
          <a:blip r:embed="rId3">
            <a:alphaModFix/>
          </a:blip>
          <a:srcRect b="7578"/>
          <a:stretch/>
        </p:blipFill>
        <p:spPr>
          <a:xfrm>
            <a:off x="1796025" y="1531575"/>
            <a:ext cx="5417574" cy="1946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00050"/>
            <a:ext cx="76962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428750"/>
            <a:ext cx="7696200" cy="30289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62000" y="4793456"/>
            <a:ext cx="2057400" cy="3429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352800" y="4802981"/>
            <a:ext cx="2895600" cy="3429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4800600"/>
            <a:ext cx="1600200" cy="3429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15BA204-51BC-406E-8DF8-72FD4CF0FC5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69081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914" y="77391"/>
            <a:ext cx="8243887" cy="98583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200150"/>
            <a:ext cx="4038600" cy="334208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4208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7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4682729"/>
            <a:ext cx="21336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49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4682729"/>
            <a:ext cx="21336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7D1BE5-2D1B-430E-9319-102D5B77A39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73983629"/>
      </p:ext>
    </p:extLst>
  </p:cSld>
  <p:clrMapOvr>
    <a:masterClrMapping/>
  </p:clrMapOvr>
  <p:transition spd="slow">
    <p:randomBar dir="vert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914" y="77391"/>
            <a:ext cx="8243887" cy="98583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200150"/>
            <a:ext cx="4038600" cy="334208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200151"/>
            <a:ext cx="4038600" cy="161329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927747"/>
            <a:ext cx="4038600" cy="16144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7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4682729"/>
            <a:ext cx="21336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49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4682729"/>
            <a:ext cx="21336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CC0B354-A4DD-4536-ABA0-4F8481AA72DE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861146475"/>
      </p:ext>
    </p:extLst>
  </p:cSld>
  <p:clrMapOvr>
    <a:masterClrMapping/>
  </p:clrMapOvr>
  <p:transition spd="slow">
    <p:randomBar dir="vert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4688681"/>
            <a:ext cx="2133600" cy="35718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53200" y="4686300"/>
            <a:ext cx="2133600" cy="35718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676A3D-976B-4433-93D7-629C1DD68F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sz="quarter" idx="12"/>
          </p:nvPr>
        </p:nvSpPr>
        <p:spPr>
          <a:xfrm>
            <a:off x="3124200" y="4686300"/>
            <a:ext cx="2895600" cy="35718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47323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ue/Blue Plain Background">
    <p:bg>
      <p:bgPr>
        <a:solidFill>
          <a:srgbClr val="222A35">
            <a:alpha val="94620"/>
          </a:srgbClr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2289549" y="0"/>
            <a:ext cx="8113500" cy="5143500"/>
          </a:xfrm>
          <a:prstGeom prst="parallelogram">
            <a:avLst>
              <a:gd name="adj" fmla="val 50702"/>
            </a:avLst>
          </a:prstGeom>
          <a:solidFill>
            <a:srgbClr val="349ECC">
              <a:alpha val="43080"/>
            </a:srgbClr>
          </a:solidFill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Shape 21"/>
          <p:cNvSpPr/>
          <p:nvPr/>
        </p:nvSpPr>
        <p:spPr>
          <a:xfrm>
            <a:off x="2952470" y="0"/>
            <a:ext cx="6787500" cy="5143500"/>
          </a:xfrm>
          <a:prstGeom prst="parallelogram">
            <a:avLst>
              <a:gd name="adj" fmla="val 50860"/>
            </a:avLst>
          </a:prstGeom>
          <a:solidFill>
            <a:srgbClr val="26A9E0"/>
          </a:solidFill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Gray Half Background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572187" y="0"/>
            <a:ext cx="4572000" cy="5143500"/>
          </a:xfrm>
          <a:prstGeom prst="rect">
            <a:avLst/>
          </a:prstGeom>
          <a:solidFill>
            <a:srgbClr val="D3DBDE">
              <a:alpha val="6854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8" name="Shape 68"/>
          <p:cNvPicPr preferRelativeResize="0"/>
          <p:nvPr/>
        </p:nvPicPr>
        <p:blipFill rotWithShape="1">
          <a:blip r:embed="rId2">
            <a:alphaModFix amt="20000"/>
          </a:blip>
          <a:srcRect t="16984"/>
          <a:stretch/>
        </p:blipFill>
        <p:spPr>
          <a:xfrm>
            <a:off x="80" y="-2362"/>
            <a:ext cx="9143827" cy="5148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Four Coun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1" name="Shape 251"/>
          <p:cNvCxnSpPr/>
          <p:nvPr/>
        </p:nvCxnSpPr>
        <p:spPr>
          <a:xfrm>
            <a:off x="4572000" y="22450"/>
            <a:ext cx="0" cy="513390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miter/>
            <a:headEnd type="none" w="med" len="med"/>
            <a:tailEnd type="none" w="med" len="med"/>
          </a:ln>
        </p:spPr>
      </p:cxnSp>
      <p:grpSp>
        <p:nvGrpSpPr>
          <p:cNvPr id="252" name="Shape 252"/>
          <p:cNvGrpSpPr/>
          <p:nvPr/>
        </p:nvGrpSpPr>
        <p:grpSpPr>
          <a:xfrm flipH="1">
            <a:off x="4878427" y="2559533"/>
            <a:ext cx="606128" cy="45450"/>
            <a:chOff x="4113369" y="3398728"/>
            <a:chExt cx="808170" cy="60600"/>
          </a:xfrm>
        </p:grpSpPr>
        <p:cxnSp>
          <p:nvCxnSpPr>
            <p:cNvPr id="253" name="Shape 253"/>
            <p:cNvCxnSpPr/>
            <p:nvPr/>
          </p:nvCxnSpPr>
          <p:spPr>
            <a:xfrm>
              <a:off x="4143639" y="3429000"/>
              <a:ext cx="777900" cy="0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sp>
          <p:nvSpPr>
            <p:cNvPr id="254" name="Shape 254"/>
            <p:cNvSpPr/>
            <p:nvPr/>
          </p:nvSpPr>
          <p:spPr>
            <a:xfrm>
              <a:off x="4113369" y="3398728"/>
              <a:ext cx="60600" cy="60600"/>
            </a:xfrm>
            <a:prstGeom prst="ellipse">
              <a:avLst/>
            </a:prstGeom>
            <a:solidFill>
              <a:srgbClr val="7F7F7F"/>
            </a:solidFill>
            <a:ln w="9525" cap="flat" cmpd="sng">
              <a:solidFill>
                <a:srgbClr val="7F7F7F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5" name="Shape 255"/>
          <p:cNvGrpSpPr/>
          <p:nvPr/>
        </p:nvGrpSpPr>
        <p:grpSpPr>
          <a:xfrm>
            <a:off x="3651103" y="3481592"/>
            <a:ext cx="606128" cy="45450"/>
            <a:chOff x="4113369" y="3398728"/>
            <a:chExt cx="808170" cy="60600"/>
          </a:xfrm>
        </p:grpSpPr>
        <p:cxnSp>
          <p:nvCxnSpPr>
            <p:cNvPr id="256" name="Shape 256"/>
            <p:cNvCxnSpPr/>
            <p:nvPr/>
          </p:nvCxnSpPr>
          <p:spPr>
            <a:xfrm>
              <a:off x="4143639" y="3429000"/>
              <a:ext cx="777900" cy="0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sp>
          <p:nvSpPr>
            <p:cNvPr id="257" name="Shape 257"/>
            <p:cNvSpPr/>
            <p:nvPr/>
          </p:nvSpPr>
          <p:spPr>
            <a:xfrm>
              <a:off x="4113369" y="3398728"/>
              <a:ext cx="60600" cy="60600"/>
            </a:xfrm>
            <a:prstGeom prst="ellipse">
              <a:avLst/>
            </a:prstGeom>
            <a:solidFill>
              <a:srgbClr val="7F7F7F"/>
            </a:solidFill>
            <a:ln w="9525" cap="flat" cmpd="sng">
              <a:solidFill>
                <a:srgbClr val="7F7F7F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8" name="Shape 258"/>
          <p:cNvSpPr/>
          <p:nvPr/>
        </p:nvSpPr>
        <p:spPr>
          <a:xfrm>
            <a:off x="4204575" y="2202899"/>
            <a:ext cx="727200" cy="727200"/>
          </a:xfrm>
          <a:prstGeom prst="ellipse">
            <a:avLst/>
          </a:prstGeom>
          <a:solidFill>
            <a:srgbClr val="FFFFFF"/>
          </a:solidFill>
          <a:ln w="63500" cap="flat" cmpd="sng">
            <a:solidFill>
              <a:srgbClr val="26A9E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68575" tIns="34275" rIns="68575" bIns="3427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en" sz="3000">
                <a:solidFill>
                  <a:srgbClr val="222A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</a:p>
        </p:txBody>
      </p:sp>
      <p:sp>
        <p:nvSpPr>
          <p:cNvPr id="259" name="Shape 259"/>
          <p:cNvSpPr/>
          <p:nvPr/>
        </p:nvSpPr>
        <p:spPr>
          <a:xfrm>
            <a:off x="4204575" y="3147366"/>
            <a:ext cx="727200" cy="727200"/>
          </a:xfrm>
          <a:prstGeom prst="ellipse">
            <a:avLst/>
          </a:prstGeom>
          <a:solidFill>
            <a:srgbClr val="FFFFFF"/>
          </a:solidFill>
          <a:ln w="63500" cap="flat" cmpd="sng">
            <a:solidFill>
              <a:srgbClr val="B3D334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68575" tIns="34275" rIns="68575" bIns="3427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en" sz="3000">
                <a:solidFill>
                  <a:srgbClr val="222A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</a:p>
        </p:txBody>
      </p:sp>
      <p:grpSp>
        <p:nvGrpSpPr>
          <p:cNvPr id="260" name="Shape 260"/>
          <p:cNvGrpSpPr/>
          <p:nvPr/>
        </p:nvGrpSpPr>
        <p:grpSpPr>
          <a:xfrm>
            <a:off x="3651103" y="1652792"/>
            <a:ext cx="606128" cy="45450"/>
            <a:chOff x="4113369" y="3398728"/>
            <a:chExt cx="808170" cy="60600"/>
          </a:xfrm>
        </p:grpSpPr>
        <p:cxnSp>
          <p:nvCxnSpPr>
            <p:cNvPr id="261" name="Shape 261"/>
            <p:cNvCxnSpPr/>
            <p:nvPr/>
          </p:nvCxnSpPr>
          <p:spPr>
            <a:xfrm>
              <a:off x="4143639" y="3429000"/>
              <a:ext cx="777900" cy="0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sp>
          <p:nvSpPr>
            <p:cNvPr id="262" name="Shape 262"/>
            <p:cNvSpPr/>
            <p:nvPr/>
          </p:nvSpPr>
          <p:spPr>
            <a:xfrm>
              <a:off x="4113369" y="3398728"/>
              <a:ext cx="60600" cy="60600"/>
            </a:xfrm>
            <a:prstGeom prst="ellipse">
              <a:avLst/>
            </a:prstGeom>
            <a:solidFill>
              <a:srgbClr val="7F7F7F"/>
            </a:solidFill>
            <a:ln w="9525" cap="flat" cmpd="sng">
              <a:solidFill>
                <a:srgbClr val="7F7F7F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3" name="Shape 263"/>
          <p:cNvSpPr/>
          <p:nvPr/>
        </p:nvSpPr>
        <p:spPr>
          <a:xfrm>
            <a:off x="4204575" y="1270224"/>
            <a:ext cx="727200" cy="727200"/>
          </a:xfrm>
          <a:prstGeom prst="ellipse">
            <a:avLst/>
          </a:prstGeom>
          <a:solidFill>
            <a:srgbClr val="FFFFFF"/>
          </a:solidFill>
          <a:ln w="63500" cap="flat" cmpd="sng">
            <a:solidFill>
              <a:srgbClr val="B3D334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3000">
                <a:solidFill>
                  <a:srgbClr val="222A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</a:p>
        </p:txBody>
      </p:sp>
      <p:grpSp>
        <p:nvGrpSpPr>
          <p:cNvPr id="264" name="Shape 264"/>
          <p:cNvGrpSpPr/>
          <p:nvPr/>
        </p:nvGrpSpPr>
        <p:grpSpPr>
          <a:xfrm flipH="1">
            <a:off x="4878427" y="4464533"/>
            <a:ext cx="606128" cy="45450"/>
            <a:chOff x="4113369" y="3398728"/>
            <a:chExt cx="808170" cy="60600"/>
          </a:xfrm>
        </p:grpSpPr>
        <p:cxnSp>
          <p:nvCxnSpPr>
            <p:cNvPr id="265" name="Shape 265"/>
            <p:cNvCxnSpPr/>
            <p:nvPr/>
          </p:nvCxnSpPr>
          <p:spPr>
            <a:xfrm>
              <a:off x="4143639" y="3429000"/>
              <a:ext cx="777900" cy="0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sp>
          <p:nvSpPr>
            <p:cNvPr id="266" name="Shape 266"/>
            <p:cNvSpPr/>
            <p:nvPr/>
          </p:nvSpPr>
          <p:spPr>
            <a:xfrm>
              <a:off x="4113369" y="3398728"/>
              <a:ext cx="60600" cy="60600"/>
            </a:xfrm>
            <a:prstGeom prst="ellipse">
              <a:avLst/>
            </a:prstGeom>
            <a:solidFill>
              <a:srgbClr val="7F7F7F"/>
            </a:solidFill>
            <a:ln w="9525" cap="flat" cmpd="sng">
              <a:solidFill>
                <a:srgbClr val="7F7F7F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7" name="Shape 267"/>
          <p:cNvSpPr/>
          <p:nvPr/>
        </p:nvSpPr>
        <p:spPr>
          <a:xfrm>
            <a:off x="4204575" y="4080041"/>
            <a:ext cx="727200" cy="727200"/>
          </a:xfrm>
          <a:prstGeom prst="ellipse">
            <a:avLst/>
          </a:prstGeom>
          <a:solidFill>
            <a:srgbClr val="FFFFFF"/>
          </a:solidFill>
          <a:ln w="63500" cap="flat" cmpd="sng">
            <a:solidFill>
              <a:srgbClr val="26A9E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68575" tIns="34275" rIns="68575" bIns="3427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en" sz="3000">
                <a:solidFill>
                  <a:srgbClr val="222A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</a:p>
        </p:txBody>
      </p:sp>
      <p:sp>
        <p:nvSpPr>
          <p:cNvPr id="268" name="Shape 268"/>
          <p:cNvSpPr/>
          <p:nvPr/>
        </p:nvSpPr>
        <p:spPr>
          <a:xfrm>
            <a:off x="0" y="0"/>
            <a:ext cx="9144000" cy="795300"/>
          </a:xfrm>
          <a:prstGeom prst="rect">
            <a:avLst/>
          </a:prstGeom>
          <a:solidFill>
            <a:srgbClr val="D3DBDE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sz="2400" b="1">
              <a:solidFill>
                <a:srgbClr val="222A35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ark Background Group">
    <p:bg>
      <p:bgPr>
        <a:solidFill>
          <a:srgbClr val="1B2327"/>
        </a:solid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Shape 317"/>
          <p:cNvPicPr preferRelativeResize="0"/>
          <p:nvPr/>
        </p:nvPicPr>
        <p:blipFill rotWithShape="1">
          <a:blip r:embed="rId2">
            <a:alphaModFix amt="13000"/>
          </a:blip>
          <a:srcRect t="15626"/>
          <a:stretch/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grpSp>
        <p:nvGrpSpPr>
          <p:cNvPr id="323" name="Shape 323"/>
          <p:cNvGrpSpPr/>
          <p:nvPr/>
        </p:nvGrpSpPr>
        <p:grpSpPr>
          <a:xfrm>
            <a:off x="3387217" y="442463"/>
            <a:ext cx="339679" cy="443088"/>
            <a:chOff x="590250" y="244200"/>
            <a:chExt cx="407975" cy="532175"/>
          </a:xfrm>
        </p:grpSpPr>
        <p:sp>
          <p:nvSpPr>
            <p:cNvPr id="324" name="Shape 324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0" t="0" r="0" b="0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0" t="0" r="0" b="0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38" name="Shape 338"/>
          <p:cNvGrpSpPr/>
          <p:nvPr/>
        </p:nvGrpSpPr>
        <p:grpSpPr>
          <a:xfrm>
            <a:off x="3934714" y="507863"/>
            <a:ext cx="369091" cy="307229"/>
            <a:chOff x="1247825" y="322750"/>
            <a:chExt cx="443300" cy="369000"/>
          </a:xfrm>
        </p:grpSpPr>
        <p:sp>
          <p:nvSpPr>
            <p:cNvPr id="339" name="Shape 339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0" t="0" r="0" b="0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0" t="0" r="0" b="0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0" t="0" r="0" b="0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0" t="0" r="0" b="0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0" t="0" r="0" b="0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44" name="Shape 344"/>
          <p:cNvGrpSpPr/>
          <p:nvPr/>
        </p:nvGrpSpPr>
        <p:grpSpPr>
          <a:xfrm>
            <a:off x="4502505" y="506344"/>
            <a:ext cx="352855" cy="310268"/>
            <a:chOff x="1929775" y="320925"/>
            <a:chExt cx="423800" cy="372650"/>
          </a:xfrm>
        </p:grpSpPr>
        <p:sp>
          <p:nvSpPr>
            <p:cNvPr id="345" name="Shape 345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0" t="0" r="0" b="0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0" t="0" r="0" b="0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0" t="0" r="0" b="0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0" t="0" r="0" b="0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0" t="0" r="0" b="0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50" name="Shape 350"/>
          <p:cNvSpPr/>
          <p:nvPr/>
        </p:nvSpPr>
        <p:spPr>
          <a:xfrm>
            <a:off x="5094303" y="495208"/>
            <a:ext cx="288974" cy="332582"/>
          </a:xfrm>
          <a:custGeom>
            <a:avLst/>
            <a:gdLst/>
            <a:ahLst/>
            <a:cxnLst/>
            <a:rect l="0" t="0" r="0" b="0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51" name="Shape 351"/>
          <p:cNvSpPr/>
          <p:nvPr/>
        </p:nvSpPr>
        <p:spPr>
          <a:xfrm>
            <a:off x="5673802" y="496228"/>
            <a:ext cx="249426" cy="330542"/>
          </a:xfrm>
          <a:custGeom>
            <a:avLst/>
            <a:gdLst/>
            <a:ahLst/>
            <a:cxnLst/>
            <a:rect l="0" t="0" r="0" b="0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52" name="Shape 352"/>
          <p:cNvGrpSpPr/>
          <p:nvPr/>
        </p:nvGrpSpPr>
        <p:grpSpPr>
          <a:xfrm>
            <a:off x="6750817" y="471354"/>
            <a:ext cx="333602" cy="380227"/>
            <a:chOff x="4630125" y="278900"/>
            <a:chExt cx="400675" cy="456675"/>
          </a:xfrm>
        </p:grpSpPr>
        <p:sp>
          <p:nvSpPr>
            <p:cNvPr id="353" name="Shape 353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0" t="0" r="0" b="0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0" t="0" r="0" b="0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57" name="Shape 357"/>
          <p:cNvSpPr/>
          <p:nvPr/>
        </p:nvSpPr>
        <p:spPr>
          <a:xfrm>
            <a:off x="7286545" y="494709"/>
            <a:ext cx="382267" cy="333581"/>
          </a:xfrm>
          <a:custGeom>
            <a:avLst/>
            <a:gdLst/>
            <a:ahLst/>
            <a:cxnLst/>
            <a:rect l="0" t="0" r="0" b="0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58" name="Shape 358"/>
          <p:cNvGrpSpPr/>
          <p:nvPr/>
        </p:nvGrpSpPr>
        <p:grpSpPr>
          <a:xfrm>
            <a:off x="3392296" y="1012773"/>
            <a:ext cx="339659" cy="414197"/>
            <a:chOff x="596350" y="929175"/>
            <a:chExt cx="407950" cy="497475"/>
          </a:xfrm>
        </p:grpSpPr>
        <p:sp>
          <p:nvSpPr>
            <p:cNvPr id="359" name="Shape 359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66" name="Shape 366"/>
          <p:cNvGrpSpPr/>
          <p:nvPr/>
        </p:nvGrpSpPr>
        <p:grpSpPr>
          <a:xfrm>
            <a:off x="4506044" y="1073116"/>
            <a:ext cx="345778" cy="296072"/>
            <a:chOff x="1934025" y="1001650"/>
            <a:chExt cx="415300" cy="355600"/>
          </a:xfrm>
        </p:grpSpPr>
        <p:sp>
          <p:nvSpPr>
            <p:cNvPr id="367" name="Shape 367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0" t="0" r="0" b="0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0" t="0" r="0" b="0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0" t="0" r="0" b="0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0" t="0" r="0" b="0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71" name="Shape 371"/>
          <p:cNvSpPr/>
          <p:nvPr/>
        </p:nvSpPr>
        <p:spPr>
          <a:xfrm>
            <a:off x="5064910" y="1048329"/>
            <a:ext cx="347777" cy="345757"/>
          </a:xfrm>
          <a:custGeom>
            <a:avLst/>
            <a:gdLst/>
            <a:ahLst/>
            <a:cxnLst/>
            <a:rect l="0" t="0" r="0" b="0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2" name="Shape 372"/>
          <p:cNvSpPr/>
          <p:nvPr/>
        </p:nvSpPr>
        <p:spPr>
          <a:xfrm>
            <a:off x="5625133" y="1065565"/>
            <a:ext cx="346777" cy="311288"/>
          </a:xfrm>
          <a:custGeom>
            <a:avLst/>
            <a:gdLst/>
            <a:ahLst/>
            <a:cxnLst/>
            <a:rect l="0" t="0" r="0" b="0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3" name="Shape 373"/>
          <p:cNvSpPr/>
          <p:nvPr/>
        </p:nvSpPr>
        <p:spPr>
          <a:xfrm>
            <a:off x="6189914" y="1068105"/>
            <a:ext cx="336640" cy="306209"/>
          </a:xfrm>
          <a:custGeom>
            <a:avLst/>
            <a:gdLst/>
            <a:ahLst/>
            <a:cxnLst/>
            <a:rect l="0" t="0" r="0" b="0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4" name="Shape 374"/>
          <p:cNvSpPr/>
          <p:nvPr/>
        </p:nvSpPr>
        <p:spPr>
          <a:xfrm>
            <a:off x="6760795" y="1071144"/>
            <a:ext cx="314327" cy="300131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75" name="Shape 375"/>
          <p:cNvGrpSpPr/>
          <p:nvPr/>
        </p:nvGrpSpPr>
        <p:grpSpPr>
          <a:xfrm>
            <a:off x="7303892" y="1050802"/>
            <a:ext cx="346777" cy="347277"/>
            <a:chOff x="5294400" y="974850"/>
            <a:chExt cx="416500" cy="417100"/>
          </a:xfrm>
        </p:grpSpPr>
        <p:sp>
          <p:nvSpPr>
            <p:cNvPr id="376" name="Shape 376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0" t="0" r="0" b="0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0" t="0" r="0" b="0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78" name="Shape 378"/>
          <p:cNvGrpSpPr/>
          <p:nvPr/>
        </p:nvGrpSpPr>
        <p:grpSpPr>
          <a:xfrm>
            <a:off x="7821998" y="1011774"/>
            <a:ext cx="429913" cy="418756"/>
            <a:chOff x="5916675" y="927975"/>
            <a:chExt cx="516350" cy="502950"/>
          </a:xfrm>
        </p:grpSpPr>
        <p:sp>
          <p:nvSpPr>
            <p:cNvPr id="379" name="Shape 379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1" name="Shape 381"/>
          <p:cNvGrpSpPr/>
          <p:nvPr/>
        </p:nvGrpSpPr>
        <p:grpSpPr>
          <a:xfrm>
            <a:off x="3365923" y="1655082"/>
            <a:ext cx="387325" cy="261602"/>
            <a:chOff x="564675" y="1700625"/>
            <a:chExt cx="465200" cy="314200"/>
          </a:xfrm>
        </p:grpSpPr>
        <p:sp>
          <p:nvSpPr>
            <p:cNvPr id="382" name="Shape 382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0" t="0" r="0" b="0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0" t="0" r="0" b="0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5" name="Shape 385"/>
          <p:cNvGrpSpPr/>
          <p:nvPr/>
        </p:nvGrpSpPr>
        <p:grpSpPr>
          <a:xfrm>
            <a:off x="3925597" y="1591201"/>
            <a:ext cx="387325" cy="379228"/>
            <a:chOff x="1236875" y="1623900"/>
            <a:chExt cx="465200" cy="455475"/>
          </a:xfrm>
        </p:grpSpPr>
        <p:sp>
          <p:nvSpPr>
            <p:cNvPr id="386" name="Shape 386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0" t="0" r="0" b="0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0" t="0" r="0" b="0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0" t="0" r="0" b="0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0" t="0" r="0" b="0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93" name="Shape 393"/>
          <p:cNvGrpSpPr/>
          <p:nvPr/>
        </p:nvGrpSpPr>
        <p:grpSpPr>
          <a:xfrm>
            <a:off x="4497426" y="1599319"/>
            <a:ext cx="363013" cy="362992"/>
            <a:chOff x="1923675" y="1633650"/>
            <a:chExt cx="436000" cy="435975"/>
          </a:xfrm>
        </p:grpSpPr>
        <p:sp>
          <p:nvSpPr>
            <p:cNvPr id="394" name="Shape 394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00" name="Shape 400"/>
          <p:cNvGrpSpPr/>
          <p:nvPr/>
        </p:nvGrpSpPr>
        <p:grpSpPr>
          <a:xfrm>
            <a:off x="5055581" y="1597799"/>
            <a:ext cx="366031" cy="366031"/>
            <a:chOff x="2594050" y="1631825"/>
            <a:chExt cx="439625" cy="439625"/>
          </a:xfrm>
        </p:grpSpPr>
        <p:sp>
          <p:nvSpPr>
            <p:cNvPr id="401" name="Shape 401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2" name="Shape 402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05" name="Shape 405"/>
          <p:cNvSpPr/>
          <p:nvPr/>
        </p:nvSpPr>
        <p:spPr>
          <a:xfrm>
            <a:off x="5631711" y="1614127"/>
            <a:ext cx="333602" cy="333602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06" name="Shape 406"/>
          <p:cNvGrpSpPr/>
          <p:nvPr/>
        </p:nvGrpSpPr>
        <p:grpSpPr>
          <a:xfrm>
            <a:off x="6209398" y="1570427"/>
            <a:ext cx="297092" cy="420775"/>
            <a:chOff x="3979850" y="1598950"/>
            <a:chExt cx="356825" cy="505375"/>
          </a:xfrm>
        </p:grpSpPr>
        <p:sp>
          <p:nvSpPr>
            <p:cNvPr id="407" name="Shape 407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0" t="0" r="0" b="0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0" t="0" r="0" b="0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09" name="Shape 409"/>
          <p:cNvGrpSpPr/>
          <p:nvPr/>
        </p:nvGrpSpPr>
        <p:grpSpPr>
          <a:xfrm>
            <a:off x="6721925" y="1660661"/>
            <a:ext cx="391384" cy="240309"/>
            <a:chOff x="4595425" y="1707325"/>
            <a:chExt cx="470075" cy="288625"/>
          </a:xfrm>
        </p:grpSpPr>
        <p:sp>
          <p:nvSpPr>
            <p:cNvPr id="410" name="Shape 410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2" name="Shape 412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0" t="0" r="0" b="0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0" t="0" r="0" b="0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15" name="Shape 415"/>
          <p:cNvGrpSpPr/>
          <p:nvPr/>
        </p:nvGrpSpPr>
        <p:grpSpPr>
          <a:xfrm>
            <a:off x="7300354" y="1601858"/>
            <a:ext cx="353875" cy="357913"/>
            <a:chOff x="5290150" y="1636700"/>
            <a:chExt cx="425025" cy="429875"/>
          </a:xfrm>
        </p:grpSpPr>
        <p:sp>
          <p:nvSpPr>
            <p:cNvPr id="416" name="Shape 416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0" t="0" r="0" b="0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0" t="0" r="0" b="0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18" name="Shape 418"/>
          <p:cNvGrpSpPr/>
          <p:nvPr/>
        </p:nvGrpSpPr>
        <p:grpSpPr>
          <a:xfrm>
            <a:off x="7859007" y="1591201"/>
            <a:ext cx="355894" cy="373150"/>
            <a:chOff x="5961125" y="1623900"/>
            <a:chExt cx="427450" cy="448175"/>
          </a:xfrm>
        </p:grpSpPr>
        <p:sp>
          <p:nvSpPr>
            <p:cNvPr id="419" name="Shape 419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0" t="0" r="0" b="0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0" t="0" r="0" b="0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2" name="Shape 422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0" t="0" r="0" b="0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3" name="Shape 423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0" t="0" r="0" b="0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0" t="0" r="0" b="0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0" t="0" r="0" b="0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26" name="Shape 426"/>
          <p:cNvGrpSpPr/>
          <p:nvPr/>
        </p:nvGrpSpPr>
        <p:grpSpPr>
          <a:xfrm>
            <a:off x="8406504" y="1600838"/>
            <a:ext cx="380227" cy="359953"/>
            <a:chOff x="6618700" y="1635475"/>
            <a:chExt cx="456675" cy="432325"/>
          </a:xfrm>
        </p:grpSpPr>
        <p:sp>
          <p:nvSpPr>
            <p:cNvPr id="427" name="Shape 427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0" t="0" r="0" b="0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0" t="0" r="0" b="0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0" t="0" r="0" b="0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0" t="0" r="0" b="0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0" t="0" r="0" b="0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32" name="Shape 432"/>
          <p:cNvGrpSpPr/>
          <p:nvPr/>
        </p:nvGrpSpPr>
        <p:grpSpPr>
          <a:xfrm>
            <a:off x="3409010" y="2178767"/>
            <a:ext cx="301151" cy="323444"/>
            <a:chOff x="616425" y="2329600"/>
            <a:chExt cx="361700" cy="388475"/>
          </a:xfrm>
        </p:grpSpPr>
        <p:sp>
          <p:nvSpPr>
            <p:cNvPr id="433" name="Shape 433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0" t="0" r="0" b="0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0" t="0" r="0" b="0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0" t="0" r="0" b="0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0" t="0" r="0" b="0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0" t="0" r="0" b="0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0" t="0" r="0" b="0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0" name="Shape 440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41" name="Shape 441"/>
          <p:cNvGrpSpPr/>
          <p:nvPr/>
        </p:nvGrpSpPr>
        <p:grpSpPr>
          <a:xfrm>
            <a:off x="3960587" y="2181806"/>
            <a:ext cx="317366" cy="317366"/>
            <a:chOff x="1278900" y="2333250"/>
            <a:chExt cx="381175" cy="381175"/>
          </a:xfrm>
        </p:grpSpPr>
        <p:sp>
          <p:nvSpPr>
            <p:cNvPr id="442" name="Shape 442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3" name="Shape 443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4" name="Shape 444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0" t="0" r="0" b="0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46" name="Shape 446"/>
          <p:cNvGrpSpPr/>
          <p:nvPr/>
        </p:nvGrpSpPr>
        <p:grpSpPr>
          <a:xfrm>
            <a:off x="4520240" y="2181806"/>
            <a:ext cx="317387" cy="317366"/>
            <a:chOff x="1951075" y="2333250"/>
            <a:chExt cx="381200" cy="381175"/>
          </a:xfrm>
        </p:grpSpPr>
        <p:sp>
          <p:nvSpPr>
            <p:cNvPr id="447" name="Shape 447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0" t="0" r="0" b="0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8" name="Shape 448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9" name="Shape 449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0" t="0" r="0" b="0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51" name="Shape 451"/>
          <p:cNvGrpSpPr/>
          <p:nvPr/>
        </p:nvGrpSpPr>
        <p:grpSpPr>
          <a:xfrm>
            <a:off x="5079913" y="2181806"/>
            <a:ext cx="317366" cy="317366"/>
            <a:chOff x="2623275" y="2333250"/>
            <a:chExt cx="381175" cy="381175"/>
          </a:xfrm>
        </p:grpSpPr>
        <p:sp>
          <p:nvSpPr>
            <p:cNvPr id="452" name="Shape 452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0" t="0" r="0" b="0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56" name="Shape 456"/>
          <p:cNvGrpSpPr/>
          <p:nvPr/>
        </p:nvGrpSpPr>
        <p:grpSpPr>
          <a:xfrm>
            <a:off x="5713605" y="2127062"/>
            <a:ext cx="169330" cy="422815"/>
            <a:chOff x="3384375" y="2267500"/>
            <a:chExt cx="203375" cy="507825"/>
          </a:xfrm>
        </p:grpSpPr>
        <p:sp>
          <p:nvSpPr>
            <p:cNvPr id="457" name="Shape 457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0" t="0" r="0" b="0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0" t="0" r="0" b="0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59" name="Shape 459"/>
          <p:cNvGrpSpPr/>
          <p:nvPr/>
        </p:nvGrpSpPr>
        <p:grpSpPr>
          <a:xfrm>
            <a:off x="6848148" y="2180786"/>
            <a:ext cx="138919" cy="315347"/>
            <a:chOff x="4747025" y="2332025"/>
            <a:chExt cx="166850" cy="378750"/>
          </a:xfrm>
        </p:grpSpPr>
        <p:sp>
          <p:nvSpPr>
            <p:cNvPr id="460" name="Shape 460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0" t="0" r="0" b="0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0" t="0" r="0" b="0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62" name="Shape 462"/>
          <p:cNvGrpSpPr/>
          <p:nvPr/>
        </p:nvGrpSpPr>
        <p:grpSpPr>
          <a:xfrm>
            <a:off x="6285955" y="2129081"/>
            <a:ext cx="143977" cy="418756"/>
            <a:chOff x="4071800" y="2269925"/>
            <a:chExt cx="172925" cy="502950"/>
          </a:xfrm>
        </p:grpSpPr>
        <p:sp>
          <p:nvSpPr>
            <p:cNvPr id="463" name="Shape 463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0" t="0" r="0" b="0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0" t="0" r="0" b="0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65" name="Shape 465"/>
          <p:cNvSpPr/>
          <p:nvPr/>
        </p:nvSpPr>
        <p:spPr>
          <a:xfrm>
            <a:off x="7318998" y="2173348"/>
            <a:ext cx="317366" cy="334601"/>
          </a:xfrm>
          <a:custGeom>
            <a:avLst/>
            <a:gdLst/>
            <a:ahLst/>
            <a:cxnLst/>
            <a:rect l="0" t="0" r="0" b="0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66" name="Shape 466"/>
          <p:cNvGrpSpPr/>
          <p:nvPr/>
        </p:nvGrpSpPr>
        <p:grpSpPr>
          <a:xfrm>
            <a:off x="7868645" y="2179266"/>
            <a:ext cx="342718" cy="322445"/>
            <a:chOff x="5972700" y="2330200"/>
            <a:chExt cx="411625" cy="387275"/>
          </a:xfrm>
        </p:grpSpPr>
        <p:sp>
          <p:nvSpPr>
            <p:cNvPr id="467" name="Shape 467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69" name="Shape 469"/>
          <p:cNvGrpSpPr/>
          <p:nvPr/>
        </p:nvGrpSpPr>
        <p:grpSpPr>
          <a:xfrm>
            <a:off x="3505342" y="2702430"/>
            <a:ext cx="108508" cy="395443"/>
            <a:chOff x="732125" y="2958550"/>
            <a:chExt cx="130325" cy="474950"/>
          </a:xfrm>
        </p:grpSpPr>
        <p:sp>
          <p:nvSpPr>
            <p:cNvPr id="470" name="Shape 470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0" t="0" r="0" b="0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0" t="0" r="0" b="0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2" name="Shape 472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78" name="Shape 478"/>
          <p:cNvSpPr/>
          <p:nvPr/>
        </p:nvSpPr>
        <p:spPr>
          <a:xfrm>
            <a:off x="4512785" y="2686917"/>
            <a:ext cx="332582" cy="426874"/>
          </a:xfrm>
          <a:custGeom>
            <a:avLst/>
            <a:gdLst/>
            <a:ahLst/>
            <a:cxnLst/>
            <a:rect l="0" t="0" r="0" b="0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9" name="Shape 479"/>
          <p:cNvSpPr/>
          <p:nvPr/>
        </p:nvSpPr>
        <p:spPr>
          <a:xfrm>
            <a:off x="3996153" y="2686917"/>
            <a:ext cx="246407" cy="426874"/>
          </a:xfrm>
          <a:custGeom>
            <a:avLst/>
            <a:gdLst/>
            <a:ahLst/>
            <a:cxnLst/>
            <a:rect l="0" t="0" r="0" b="0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80" name="Shape 480"/>
          <p:cNvGrpSpPr/>
          <p:nvPr/>
        </p:nvGrpSpPr>
        <p:grpSpPr>
          <a:xfrm>
            <a:off x="5046464" y="2715107"/>
            <a:ext cx="384286" cy="364012"/>
            <a:chOff x="2583100" y="2973775"/>
            <a:chExt cx="461550" cy="437200"/>
          </a:xfrm>
        </p:grpSpPr>
        <p:sp>
          <p:nvSpPr>
            <p:cNvPr id="481" name="Shape 481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0" t="0" r="0" b="0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0" t="0" r="0" b="0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83" name="Shape 483"/>
          <p:cNvSpPr/>
          <p:nvPr/>
        </p:nvSpPr>
        <p:spPr>
          <a:xfrm>
            <a:off x="6741519" y="2723929"/>
            <a:ext cx="352855" cy="352855"/>
          </a:xfrm>
          <a:custGeom>
            <a:avLst/>
            <a:gdLst/>
            <a:ahLst/>
            <a:cxnLst/>
            <a:rect l="0" t="0" r="0" b="0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84" name="Shape 484"/>
          <p:cNvGrpSpPr/>
          <p:nvPr/>
        </p:nvGrpSpPr>
        <p:grpSpPr>
          <a:xfrm>
            <a:off x="7264864" y="2742999"/>
            <a:ext cx="430932" cy="320405"/>
            <a:chOff x="5247525" y="3007275"/>
            <a:chExt cx="517575" cy="384825"/>
          </a:xfrm>
        </p:grpSpPr>
        <p:sp>
          <p:nvSpPr>
            <p:cNvPr id="485" name="Shape 485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87" name="Shape 487"/>
          <p:cNvGrpSpPr/>
          <p:nvPr/>
        </p:nvGrpSpPr>
        <p:grpSpPr>
          <a:xfrm>
            <a:off x="6186085" y="2724744"/>
            <a:ext cx="339659" cy="346777"/>
            <a:chOff x="3951850" y="2985350"/>
            <a:chExt cx="407950" cy="416500"/>
          </a:xfrm>
        </p:grpSpPr>
        <p:sp>
          <p:nvSpPr>
            <p:cNvPr id="488" name="Shape 488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0" name="Shape 490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1" name="Shape 491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92" name="Shape 492"/>
          <p:cNvGrpSpPr/>
          <p:nvPr/>
        </p:nvGrpSpPr>
        <p:grpSpPr>
          <a:xfrm>
            <a:off x="3369482" y="3308751"/>
            <a:ext cx="393403" cy="302150"/>
            <a:chOff x="568950" y="3686775"/>
            <a:chExt cx="472500" cy="362900"/>
          </a:xfrm>
        </p:grpSpPr>
        <p:sp>
          <p:nvSpPr>
            <p:cNvPr id="493" name="Shape 493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0" t="0" r="0" b="0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0" t="0" r="0" b="0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5" name="Shape 495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0" t="0" r="0" b="0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96" name="Shape 496"/>
          <p:cNvSpPr/>
          <p:nvPr/>
        </p:nvSpPr>
        <p:spPr>
          <a:xfrm>
            <a:off x="7903556" y="2707713"/>
            <a:ext cx="267680" cy="385306"/>
          </a:xfrm>
          <a:custGeom>
            <a:avLst/>
            <a:gdLst/>
            <a:ahLst/>
            <a:cxnLst/>
            <a:rect l="0" t="0" r="0" b="0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97" name="Shape 497"/>
          <p:cNvGrpSpPr/>
          <p:nvPr/>
        </p:nvGrpSpPr>
        <p:grpSpPr>
          <a:xfrm>
            <a:off x="3932195" y="3334103"/>
            <a:ext cx="374149" cy="251466"/>
            <a:chOff x="1244800" y="3717225"/>
            <a:chExt cx="449375" cy="302025"/>
          </a:xfrm>
        </p:grpSpPr>
        <p:sp>
          <p:nvSpPr>
            <p:cNvPr id="498" name="Shape 498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0" t="0" r="0" b="0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9" name="Shape 499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0" name="Shape 500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1" name="Shape 501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0" t="0" r="0" b="0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0" t="0" r="0" b="0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3" name="Shape 503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0" t="0" r="0" b="0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04" name="Shape 504"/>
          <p:cNvGrpSpPr/>
          <p:nvPr/>
        </p:nvGrpSpPr>
        <p:grpSpPr>
          <a:xfrm>
            <a:off x="4496927" y="3314829"/>
            <a:ext cx="364012" cy="284416"/>
            <a:chOff x="1923075" y="3694075"/>
            <a:chExt cx="437200" cy="341600"/>
          </a:xfrm>
        </p:grpSpPr>
        <p:sp>
          <p:nvSpPr>
            <p:cNvPr id="505" name="Shape 505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6" name="Shape 506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7" name="Shape 507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0" t="0" r="0" b="0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8" name="Shape 508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0" t="0" r="0" b="0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9" name="Shape 509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0" t="0" r="0" b="0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0" name="Shape 510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0" t="0" r="0" b="0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0" t="0" r="0" b="0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0" t="0" r="0" b="0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0" t="0" r="0" b="0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14" name="Shape 514"/>
          <p:cNvGrpSpPr/>
          <p:nvPr/>
        </p:nvGrpSpPr>
        <p:grpSpPr>
          <a:xfrm>
            <a:off x="5060139" y="3310270"/>
            <a:ext cx="356914" cy="293033"/>
            <a:chOff x="2599525" y="3688600"/>
            <a:chExt cx="428675" cy="351950"/>
          </a:xfrm>
        </p:grpSpPr>
        <p:sp>
          <p:nvSpPr>
            <p:cNvPr id="515" name="Shape 515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0" t="0" r="0" b="0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6" name="Shape 516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0" t="0" r="0" b="0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7" name="Shape 517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0" t="0" r="0" b="0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18" name="Shape 518"/>
          <p:cNvGrpSpPr/>
          <p:nvPr/>
        </p:nvGrpSpPr>
        <p:grpSpPr>
          <a:xfrm>
            <a:off x="5637048" y="3289996"/>
            <a:ext cx="330563" cy="325983"/>
            <a:chOff x="3292425" y="3664250"/>
            <a:chExt cx="397025" cy="391525"/>
          </a:xfrm>
        </p:grpSpPr>
        <p:sp>
          <p:nvSpPr>
            <p:cNvPr id="519" name="Shape 519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0" t="0" r="0" b="0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0" t="0" r="0" b="0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0" t="0" r="0" b="0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22" name="Shape 522"/>
          <p:cNvGrpSpPr/>
          <p:nvPr/>
        </p:nvGrpSpPr>
        <p:grpSpPr>
          <a:xfrm>
            <a:off x="6169849" y="3332063"/>
            <a:ext cx="366052" cy="265661"/>
            <a:chOff x="3932350" y="3714775"/>
            <a:chExt cx="439650" cy="319075"/>
          </a:xfrm>
        </p:grpSpPr>
        <p:sp>
          <p:nvSpPr>
            <p:cNvPr id="523" name="Shape 523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0" t="0" r="0" b="0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6" name="Shape 526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0" t="0" r="0" b="0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7" name="Shape 527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0" t="0" r="0" b="0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28" name="Shape 528"/>
          <p:cNvGrpSpPr/>
          <p:nvPr/>
        </p:nvGrpSpPr>
        <p:grpSpPr>
          <a:xfrm>
            <a:off x="6729523" y="3332063"/>
            <a:ext cx="366031" cy="265661"/>
            <a:chOff x="4604550" y="3714775"/>
            <a:chExt cx="439625" cy="319075"/>
          </a:xfrm>
        </p:grpSpPr>
        <p:sp>
          <p:nvSpPr>
            <p:cNvPr id="529" name="Shape 529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0" t="0" r="0" b="0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0" name="Shape 530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0" t="0" r="0" b="0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31" name="Shape 531"/>
          <p:cNvGrpSpPr/>
          <p:nvPr/>
        </p:nvGrpSpPr>
        <p:grpSpPr>
          <a:xfrm>
            <a:off x="7302373" y="3304692"/>
            <a:ext cx="349816" cy="310788"/>
            <a:chOff x="5292575" y="3681900"/>
            <a:chExt cx="420150" cy="373275"/>
          </a:xfrm>
        </p:grpSpPr>
        <p:sp>
          <p:nvSpPr>
            <p:cNvPr id="532" name="Shape 532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0" t="0" r="0" b="0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0" t="0" r="0" b="0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0" t="0" r="0" b="0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5" name="Shape 535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0" t="0" r="0" b="0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6" name="Shape 536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0" t="0" r="0" b="0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7" name="Shape 537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0" t="0" r="0" b="0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0" t="0" r="0" b="0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39" name="Shape 539"/>
          <p:cNvGrpSpPr/>
          <p:nvPr/>
        </p:nvGrpSpPr>
        <p:grpSpPr>
          <a:xfrm>
            <a:off x="7842272" y="3265143"/>
            <a:ext cx="389365" cy="389365"/>
            <a:chOff x="5941025" y="3634400"/>
            <a:chExt cx="467650" cy="467650"/>
          </a:xfrm>
        </p:grpSpPr>
        <p:sp>
          <p:nvSpPr>
            <p:cNvPr id="540" name="Shape 540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0" t="0" r="0" b="0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0" t="0" r="0" b="0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2" name="Shape 542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0" t="0" r="0" b="0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3" name="Shape 543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0" t="0" r="0" b="0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4" name="Shape 544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0" t="0" r="0" b="0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0" t="0" r="0" b="0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46" name="Shape 546"/>
          <p:cNvGrpSpPr/>
          <p:nvPr/>
        </p:nvGrpSpPr>
        <p:grpSpPr>
          <a:xfrm>
            <a:off x="8426799" y="3289996"/>
            <a:ext cx="339659" cy="339679"/>
            <a:chOff x="6643075" y="3664250"/>
            <a:chExt cx="407950" cy="407975"/>
          </a:xfrm>
        </p:grpSpPr>
        <p:sp>
          <p:nvSpPr>
            <p:cNvPr id="547" name="Shape 547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49" name="Shape 549"/>
          <p:cNvGrpSpPr/>
          <p:nvPr/>
        </p:nvGrpSpPr>
        <p:grpSpPr>
          <a:xfrm>
            <a:off x="3375560" y="3835474"/>
            <a:ext cx="368071" cy="368050"/>
            <a:chOff x="576250" y="4319400"/>
            <a:chExt cx="442075" cy="442050"/>
          </a:xfrm>
        </p:grpSpPr>
        <p:sp>
          <p:nvSpPr>
            <p:cNvPr id="550" name="Shape 550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1" name="Shape 551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2" name="Shape 552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3" name="Shape 553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54" name="Shape 554"/>
          <p:cNvSpPr/>
          <p:nvPr/>
        </p:nvSpPr>
        <p:spPr>
          <a:xfrm>
            <a:off x="3920109" y="3907255"/>
            <a:ext cx="398482" cy="225093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5" name="Shape 555"/>
          <p:cNvSpPr/>
          <p:nvPr/>
        </p:nvSpPr>
        <p:spPr>
          <a:xfrm>
            <a:off x="6189414" y="3850966"/>
            <a:ext cx="337640" cy="337660"/>
          </a:xfrm>
          <a:custGeom>
            <a:avLst/>
            <a:gdLst/>
            <a:ahLst/>
            <a:cxnLst/>
            <a:rect l="0" t="0" r="0" b="0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6" name="Shape 556"/>
          <p:cNvSpPr/>
          <p:nvPr/>
        </p:nvSpPr>
        <p:spPr>
          <a:xfrm>
            <a:off x="5629691" y="3872262"/>
            <a:ext cx="337640" cy="295073"/>
          </a:xfrm>
          <a:custGeom>
            <a:avLst/>
            <a:gdLst/>
            <a:ahLst/>
            <a:cxnLst/>
            <a:rect l="0" t="0" r="0" b="0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7" name="Shape 557"/>
          <p:cNvSpPr/>
          <p:nvPr/>
        </p:nvSpPr>
        <p:spPr>
          <a:xfrm>
            <a:off x="6747618" y="3849447"/>
            <a:ext cx="340679" cy="340699"/>
          </a:xfrm>
          <a:custGeom>
            <a:avLst/>
            <a:gdLst/>
            <a:ahLst/>
            <a:cxnLst/>
            <a:rect l="0" t="0" r="0" b="0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558" name="Shape 558"/>
          <p:cNvGrpSpPr/>
          <p:nvPr/>
        </p:nvGrpSpPr>
        <p:grpSpPr>
          <a:xfrm>
            <a:off x="7282099" y="3854228"/>
            <a:ext cx="390364" cy="322445"/>
            <a:chOff x="5268225" y="4341925"/>
            <a:chExt cx="468850" cy="387275"/>
          </a:xfrm>
        </p:grpSpPr>
        <p:sp>
          <p:nvSpPr>
            <p:cNvPr id="559" name="Shape 559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0" name="Shape 560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0" t="0" r="0" b="0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2" name="Shape 562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0" t="0" r="0" b="0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3" name="Shape 563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4" name="Shape 564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0" t="0" r="0" b="0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5" name="Shape 565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0" t="0" r="0" b="0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6" name="Shape 566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67" name="Shape 567"/>
          <p:cNvGrpSpPr/>
          <p:nvPr/>
        </p:nvGrpSpPr>
        <p:grpSpPr>
          <a:xfrm>
            <a:off x="7861547" y="3844092"/>
            <a:ext cx="350816" cy="350816"/>
            <a:chOff x="5964175" y="4329750"/>
            <a:chExt cx="421350" cy="421350"/>
          </a:xfrm>
        </p:grpSpPr>
        <p:sp>
          <p:nvSpPr>
            <p:cNvPr id="568" name="Shape 568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0" t="0" r="0" b="0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9" name="Shape 569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0" t="0" r="0" b="0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70" name="Shape 570"/>
          <p:cNvGrpSpPr/>
          <p:nvPr/>
        </p:nvGrpSpPr>
        <p:grpSpPr>
          <a:xfrm>
            <a:off x="3934714" y="4403765"/>
            <a:ext cx="369091" cy="356914"/>
            <a:chOff x="1247825" y="5001950"/>
            <a:chExt cx="443300" cy="428675"/>
          </a:xfrm>
        </p:grpSpPr>
        <p:sp>
          <p:nvSpPr>
            <p:cNvPr id="571" name="Shape 571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0" t="0" r="0" b="0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2" name="Shape 572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0" t="0" r="0" b="0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3" name="Shape 573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0" t="0" r="0" b="0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4" name="Shape 574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5" name="Shape 575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0" t="0" r="0" b="0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77" name="Shape 577"/>
          <p:cNvGrpSpPr/>
          <p:nvPr/>
        </p:nvGrpSpPr>
        <p:grpSpPr>
          <a:xfrm>
            <a:off x="4527338" y="4386010"/>
            <a:ext cx="303191" cy="386326"/>
            <a:chOff x="1959600" y="4980625"/>
            <a:chExt cx="364150" cy="464000"/>
          </a:xfrm>
        </p:grpSpPr>
        <p:sp>
          <p:nvSpPr>
            <p:cNvPr id="578" name="Shape 578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0" t="0" r="0" b="0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0" t="0" r="0" b="0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0" name="Shape 580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0" t="0" r="0" b="0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1" name="Shape 581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2" name="Shape 582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3" name="Shape 583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4" name="Shape 584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85" name="Shape 585"/>
          <p:cNvGrpSpPr/>
          <p:nvPr/>
        </p:nvGrpSpPr>
        <p:grpSpPr>
          <a:xfrm>
            <a:off x="5064718" y="4400726"/>
            <a:ext cx="347777" cy="357414"/>
            <a:chOff x="2605025" y="4998300"/>
            <a:chExt cx="417700" cy="429275"/>
          </a:xfrm>
        </p:grpSpPr>
        <p:sp>
          <p:nvSpPr>
            <p:cNvPr id="586" name="Shape 586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0" t="0" r="0" b="0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7" name="Shape 587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0" t="0" r="0" b="0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8" name="Shape 588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0" t="0" r="0" b="0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89" name="Shape 589"/>
          <p:cNvGrpSpPr/>
          <p:nvPr/>
        </p:nvGrpSpPr>
        <p:grpSpPr>
          <a:xfrm>
            <a:off x="5590422" y="4403765"/>
            <a:ext cx="415717" cy="346257"/>
            <a:chOff x="3236425" y="5001950"/>
            <a:chExt cx="499300" cy="415875"/>
          </a:xfrm>
        </p:grpSpPr>
        <p:sp>
          <p:nvSpPr>
            <p:cNvPr id="590" name="Shape 590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0" t="0" r="0" b="0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0" t="0" r="0" b="0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0" t="0" r="0" b="0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4" name="Shape 594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5" name="Shape 595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0" t="0" r="0" b="0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96" name="Shape 596"/>
          <p:cNvGrpSpPr/>
          <p:nvPr/>
        </p:nvGrpSpPr>
        <p:grpSpPr>
          <a:xfrm>
            <a:off x="6199760" y="4386010"/>
            <a:ext cx="316367" cy="376689"/>
            <a:chOff x="3968275" y="4980625"/>
            <a:chExt cx="379975" cy="452425"/>
          </a:xfrm>
        </p:grpSpPr>
        <p:sp>
          <p:nvSpPr>
            <p:cNvPr id="597" name="Shape 597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0" t="0" r="0" b="0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0" t="0" r="0" b="0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0" t="0" r="0" b="0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00" name="Shape 600"/>
          <p:cNvGrpSpPr/>
          <p:nvPr/>
        </p:nvGrpSpPr>
        <p:grpSpPr>
          <a:xfrm>
            <a:off x="7839733" y="4470165"/>
            <a:ext cx="400522" cy="218016"/>
            <a:chOff x="5937975" y="5081700"/>
            <a:chExt cx="481050" cy="261850"/>
          </a:xfrm>
        </p:grpSpPr>
        <p:sp>
          <p:nvSpPr>
            <p:cNvPr id="601" name="Shape 601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0" t="0" r="0" b="0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0" t="0" r="0" b="0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0" t="0" r="0" b="0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04" name="Shape 604"/>
          <p:cNvGrpSpPr/>
          <p:nvPr/>
        </p:nvGrpSpPr>
        <p:grpSpPr>
          <a:xfrm>
            <a:off x="8452131" y="4428098"/>
            <a:ext cx="287455" cy="330542"/>
            <a:chOff x="6673500" y="5031175"/>
            <a:chExt cx="345250" cy="397000"/>
          </a:xfrm>
        </p:grpSpPr>
        <p:sp>
          <p:nvSpPr>
            <p:cNvPr id="605" name="Shape 605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0" t="0" r="0" b="0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6" name="Shape 606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0" t="0" r="0" b="0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7" name="Shape 607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0" t="0" r="0" b="0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8" name="Shape 608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0" t="0" r="0" b="0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9" name="Shape 609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0" t="0" r="0" b="0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10" name="Shape 610"/>
          <p:cNvGrpSpPr/>
          <p:nvPr/>
        </p:nvGrpSpPr>
        <p:grpSpPr>
          <a:xfrm>
            <a:off x="6165811" y="490108"/>
            <a:ext cx="384286" cy="342718"/>
            <a:chOff x="3927500" y="301425"/>
            <a:chExt cx="461550" cy="411625"/>
          </a:xfrm>
        </p:grpSpPr>
        <p:sp>
          <p:nvSpPr>
            <p:cNvPr id="611" name="Shape 611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0" t="0" r="0" b="0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2" name="Shape 612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0" t="0" r="0" b="0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3" name="Shape 613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0" t="0" r="0" b="0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0" t="0" r="0" b="0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0" t="0" r="0" b="0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0" t="0" r="0" b="0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7" name="Shape 617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0" t="0" r="0" b="0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8" name="Shape 618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0" t="0" r="0" b="0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9" name="Shape 619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0" t="0" r="0" b="0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0" name="Shape 620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0" t="0" r="0" b="0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1" name="Shape 621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2" name="Shape 622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0" t="0" r="0" b="0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0" t="0" r="0" b="0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0" t="0" r="0" b="0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0" t="0" r="0" b="0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0" t="0" r="0" b="0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0" t="0" r="0" b="0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0" t="0" r="0" b="0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9" name="Shape 629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0" t="0" r="0" b="0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0" name="Shape 630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0" t="0" r="0" b="0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1" name="Shape 631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0" t="0" r="0" b="0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0" t="0" r="0" b="0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0" t="0" r="0" b="0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5" name="Shape 635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0" t="0" r="0" b="0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6" name="Shape 636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0" t="0" r="0" b="0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7" name="Shape 637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0" t="0" r="0" b="0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38" name="Shape 638"/>
          <p:cNvGrpSpPr/>
          <p:nvPr/>
        </p:nvGrpSpPr>
        <p:grpSpPr>
          <a:xfrm>
            <a:off x="8431857" y="496707"/>
            <a:ext cx="329543" cy="329543"/>
            <a:chOff x="6649150" y="309350"/>
            <a:chExt cx="395800" cy="395800"/>
          </a:xfrm>
        </p:grpSpPr>
        <p:sp>
          <p:nvSpPr>
            <p:cNvPr id="639" name="Shape 639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0" t="0" r="0" b="0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0" t="0" r="0" b="0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1" name="Shape 641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0" t="0" r="0" b="0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2" name="Shape 642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3" name="Shape 643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4" name="Shape 644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6" name="Shape 646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7" name="Shape 647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8" name="Shape 648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9" name="Shape 649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0" name="Shape 650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1" name="Shape 651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2" name="Shape 652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3" name="Shape 653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4" name="Shape 654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5" name="Shape 655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6" name="Shape 656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7" name="Shape 657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8" name="Shape 658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9" name="Shape 659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0" name="Shape 660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1" name="Shape 661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62" name="Shape 662"/>
          <p:cNvGrpSpPr/>
          <p:nvPr/>
        </p:nvGrpSpPr>
        <p:grpSpPr>
          <a:xfrm>
            <a:off x="7869644" y="504304"/>
            <a:ext cx="334621" cy="316866"/>
            <a:chOff x="5973900" y="318475"/>
            <a:chExt cx="401900" cy="380575"/>
          </a:xfrm>
        </p:grpSpPr>
        <p:sp>
          <p:nvSpPr>
            <p:cNvPr id="663" name="Shape 663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0" t="0" r="0" b="0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4" name="Shape 664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0" t="0" r="0" b="0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7" name="Shape 667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8" name="Shape 668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9" name="Shape 669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0" t="0" r="0" b="0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0" name="Shape 670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0" t="0" r="0" b="0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1" name="Shape 671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2" name="Shape 672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5" name="Shape 675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6" name="Shape 676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77" name="Shape 677"/>
          <p:cNvGrpSpPr/>
          <p:nvPr/>
        </p:nvGrpSpPr>
        <p:grpSpPr>
          <a:xfrm>
            <a:off x="3951969" y="1012773"/>
            <a:ext cx="339659" cy="414197"/>
            <a:chOff x="1268550" y="929175"/>
            <a:chExt cx="407950" cy="497475"/>
          </a:xfrm>
        </p:grpSpPr>
        <p:sp>
          <p:nvSpPr>
            <p:cNvPr id="678" name="Shape 678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9" name="Shape 679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0" name="Shape 680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81" name="Shape 681"/>
          <p:cNvGrpSpPr/>
          <p:nvPr/>
        </p:nvGrpSpPr>
        <p:grpSpPr>
          <a:xfrm>
            <a:off x="8395868" y="1028488"/>
            <a:ext cx="401521" cy="385306"/>
            <a:chOff x="6605925" y="948050"/>
            <a:chExt cx="482250" cy="462775"/>
          </a:xfrm>
        </p:grpSpPr>
        <p:sp>
          <p:nvSpPr>
            <p:cNvPr id="682" name="Shape 682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0" t="0" r="0" b="0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3" name="Shape 683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0" t="0" r="0" b="0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4" name="Shape 684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0" t="0" r="0" b="0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5" name="Shape 685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0" t="0" r="0" b="0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6" name="Shape 686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7" name="Shape 687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88" name="Shape 688"/>
          <p:cNvGrpSpPr/>
          <p:nvPr/>
        </p:nvGrpSpPr>
        <p:grpSpPr>
          <a:xfrm>
            <a:off x="8489660" y="2169629"/>
            <a:ext cx="213936" cy="339180"/>
            <a:chOff x="6718575" y="2318625"/>
            <a:chExt cx="256950" cy="407375"/>
          </a:xfrm>
        </p:grpSpPr>
        <p:sp>
          <p:nvSpPr>
            <p:cNvPr id="689" name="Shape 689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0" name="Shape 690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1" name="Shape 691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2" name="Shape 69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4" name="Shape 694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5" name="Shape 695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97" name="Shape 697"/>
          <p:cNvGrpSpPr/>
          <p:nvPr/>
        </p:nvGrpSpPr>
        <p:grpSpPr>
          <a:xfrm>
            <a:off x="5618293" y="2790644"/>
            <a:ext cx="359953" cy="219036"/>
            <a:chOff x="3269900" y="3064500"/>
            <a:chExt cx="432325" cy="263075"/>
          </a:xfrm>
        </p:grpSpPr>
        <p:sp>
          <p:nvSpPr>
            <p:cNvPr id="698" name="Shape 698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0" t="0" r="0" b="0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9" name="Shape 699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0" t="0" r="0" b="0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0" name="Shape 700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0" t="0" r="0" b="0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01" name="Shape 701"/>
          <p:cNvGrpSpPr/>
          <p:nvPr/>
        </p:nvGrpSpPr>
        <p:grpSpPr>
          <a:xfrm>
            <a:off x="8465307" y="2723724"/>
            <a:ext cx="262622" cy="369091"/>
            <a:chOff x="6689325" y="2984125"/>
            <a:chExt cx="315425" cy="443300"/>
          </a:xfrm>
        </p:grpSpPr>
        <p:sp>
          <p:nvSpPr>
            <p:cNvPr id="702" name="Shape 702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0" t="0" r="0" b="0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3" name="Shape 703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0" t="0" r="0" b="0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4" name="Shape 704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5" name="Shape 705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6" name="Shape 706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07" name="Shape 707"/>
          <p:cNvGrpSpPr/>
          <p:nvPr/>
        </p:nvGrpSpPr>
        <p:grpSpPr>
          <a:xfrm>
            <a:off x="4551171" y="3808102"/>
            <a:ext cx="254005" cy="410638"/>
            <a:chOff x="1988225" y="4286525"/>
            <a:chExt cx="305075" cy="493200"/>
          </a:xfrm>
        </p:grpSpPr>
        <p:sp>
          <p:nvSpPr>
            <p:cNvPr id="708" name="Shape 708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0" t="0" r="0" b="0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0" name="Shape 710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0" t="0" r="0" b="0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1" name="Shape 711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0" t="0" r="0" b="0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2" name="Shape 712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0" t="0" r="0" b="0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3" name="Shape 713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4" name="Shape 714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15" name="Shape 715"/>
          <p:cNvGrpSpPr/>
          <p:nvPr/>
        </p:nvGrpSpPr>
        <p:grpSpPr>
          <a:xfrm>
            <a:off x="5090050" y="3836994"/>
            <a:ext cx="306729" cy="388345"/>
            <a:chOff x="2635450" y="4321225"/>
            <a:chExt cx="368400" cy="466425"/>
          </a:xfrm>
        </p:grpSpPr>
        <p:sp>
          <p:nvSpPr>
            <p:cNvPr id="716" name="Shape 716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0" t="0" r="0" b="0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0" t="0" r="0" b="0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0" t="0" r="0" b="0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22" name="Shape 722"/>
          <p:cNvGrpSpPr/>
          <p:nvPr/>
        </p:nvGrpSpPr>
        <p:grpSpPr>
          <a:xfrm>
            <a:off x="8426799" y="3827356"/>
            <a:ext cx="339659" cy="380227"/>
            <a:chOff x="6643075" y="4309650"/>
            <a:chExt cx="407950" cy="456675"/>
          </a:xfrm>
        </p:grpSpPr>
        <p:sp>
          <p:nvSpPr>
            <p:cNvPr id="723" name="Shape 723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4" name="Shape 724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5" name="Shape 725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6" name="Shape 726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0" t="0" r="0" b="0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0" t="0" r="0" b="0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8" name="Shape 728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0" t="0" r="0" b="0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9" name="Shape 729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0" t="0" r="0" b="0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0" name="Shape 730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0" t="0" r="0" b="0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1" name="Shape 731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0" t="0" r="0" b="0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32" name="Shape 732"/>
          <p:cNvGrpSpPr/>
          <p:nvPr/>
        </p:nvGrpSpPr>
        <p:grpSpPr>
          <a:xfrm>
            <a:off x="7253208" y="4364217"/>
            <a:ext cx="448167" cy="429913"/>
            <a:chOff x="5233525" y="4954450"/>
            <a:chExt cx="538275" cy="516350"/>
          </a:xfrm>
        </p:grpSpPr>
        <p:sp>
          <p:nvSpPr>
            <p:cNvPr id="733" name="Shape 733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0" t="0" r="0" b="0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5" name="Shape 735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6" name="Shape 736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0" t="0" r="0" b="0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7" name="Shape 737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0" t="0" r="0" b="0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8" name="Shape 738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0" t="0" r="0" b="0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9" name="Shape 739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0" t="0" r="0" b="0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0" name="Shape 740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0" t="0" r="0" b="0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0" t="0" r="0" b="0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2" name="Shape 74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0" t="0" r="0" b="0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3" name="Shape 743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0" t="0" r="0" b="0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44" name="Shape 744"/>
          <p:cNvGrpSpPr/>
          <p:nvPr/>
        </p:nvGrpSpPr>
        <p:grpSpPr>
          <a:xfrm>
            <a:off x="6689475" y="4371814"/>
            <a:ext cx="456285" cy="414718"/>
            <a:chOff x="4556450" y="4963575"/>
            <a:chExt cx="548025" cy="498100"/>
          </a:xfrm>
        </p:grpSpPr>
        <p:sp>
          <p:nvSpPr>
            <p:cNvPr id="745" name="Shape 745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0" t="0" r="0" b="0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0" t="0" r="0" b="0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7" name="Shape 747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8" name="Shape 748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9" name="Shape 749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0" t="0" r="0" b="0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50" name="Shape 750"/>
          <p:cNvGrpSpPr/>
          <p:nvPr/>
        </p:nvGrpSpPr>
        <p:grpSpPr>
          <a:xfrm>
            <a:off x="3338551" y="4461548"/>
            <a:ext cx="441069" cy="243868"/>
            <a:chOff x="531800" y="5071350"/>
            <a:chExt cx="529750" cy="292900"/>
          </a:xfrm>
        </p:grpSpPr>
        <p:sp>
          <p:nvSpPr>
            <p:cNvPr id="751" name="Shape 751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0" t="0" r="0" b="0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2" name="Shape 752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0" t="0" r="0" b="0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3" name="Shape 753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4" name="Shape 754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0" t="0" r="0" b="0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6" name="Shape 756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7" name="Shape 757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58" name="Shape 758"/>
          <p:cNvSpPr txBox="1"/>
          <p:nvPr/>
        </p:nvSpPr>
        <p:spPr>
          <a:xfrm>
            <a:off x="209549" y="155175"/>
            <a:ext cx="3091500" cy="832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 b="1">
                <a:solidFill>
                  <a:srgbClr val="37474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PALETTE</a:t>
            </a:r>
          </a:p>
        </p:txBody>
      </p:sp>
      <p:sp>
        <p:nvSpPr>
          <p:cNvPr id="759" name="Shape 759"/>
          <p:cNvSpPr/>
          <p:nvPr/>
        </p:nvSpPr>
        <p:spPr>
          <a:xfrm>
            <a:off x="290749" y="1098775"/>
            <a:ext cx="874200" cy="1788300"/>
          </a:xfrm>
          <a:prstGeom prst="rect">
            <a:avLst/>
          </a:prstGeom>
          <a:solidFill>
            <a:srgbClr val="B3D33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60" name="Shape 760"/>
          <p:cNvSpPr/>
          <p:nvPr/>
        </p:nvSpPr>
        <p:spPr>
          <a:xfrm>
            <a:off x="285750" y="3074675"/>
            <a:ext cx="874200" cy="1788300"/>
          </a:xfrm>
          <a:prstGeom prst="rect">
            <a:avLst/>
          </a:prstGeom>
          <a:solidFill>
            <a:srgbClr val="222A35">
              <a:alpha val="8980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222A35"/>
              </a:solidFill>
            </a:endParaRPr>
          </a:p>
        </p:txBody>
      </p:sp>
      <p:sp>
        <p:nvSpPr>
          <p:cNvPr id="761" name="Shape 761"/>
          <p:cNvSpPr/>
          <p:nvPr/>
        </p:nvSpPr>
        <p:spPr>
          <a:xfrm>
            <a:off x="1288400" y="3074700"/>
            <a:ext cx="778800" cy="1788300"/>
          </a:xfrm>
          <a:prstGeom prst="rect">
            <a:avLst/>
          </a:prstGeom>
          <a:solidFill>
            <a:srgbClr val="349ECC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62" name="Shape 762"/>
          <p:cNvSpPr/>
          <p:nvPr/>
        </p:nvSpPr>
        <p:spPr>
          <a:xfrm>
            <a:off x="1299700" y="1098775"/>
            <a:ext cx="778800" cy="1788300"/>
          </a:xfrm>
          <a:prstGeom prst="rect">
            <a:avLst/>
          </a:prstGeom>
          <a:solidFill>
            <a:srgbClr val="B3D334">
              <a:alpha val="4471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63" name="Shape 763"/>
          <p:cNvSpPr/>
          <p:nvPr/>
        </p:nvSpPr>
        <p:spPr>
          <a:xfrm>
            <a:off x="2203275" y="1098775"/>
            <a:ext cx="778800" cy="1788300"/>
          </a:xfrm>
          <a:prstGeom prst="rect">
            <a:avLst/>
          </a:prstGeom>
          <a:solidFill>
            <a:srgbClr val="D3DBDE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764" name="Shape 764"/>
          <p:cNvSpPr/>
          <p:nvPr/>
        </p:nvSpPr>
        <p:spPr>
          <a:xfrm>
            <a:off x="2195176" y="3074700"/>
            <a:ext cx="778800" cy="1788300"/>
          </a:xfrm>
          <a:prstGeom prst="rect">
            <a:avLst/>
          </a:prstGeom>
          <a:solidFill>
            <a:srgbClr val="26A9E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71355" y="-107017"/>
            <a:ext cx="9435633" cy="5282622"/>
          </a:xfrm>
          <a:prstGeom prst="rect">
            <a:avLst/>
          </a:prstGeom>
          <a:solidFill>
            <a:srgbClr val="27AA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2" name="TextBox 11">
            <a:hlinkClick r:id="rId2"/>
          </p:cNvPr>
          <p:cNvSpPr txBox="1"/>
          <p:nvPr userDrawn="1"/>
        </p:nvSpPr>
        <p:spPr>
          <a:xfrm>
            <a:off x="470935" y="4730147"/>
            <a:ext cx="43240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>
                <a:solidFill>
                  <a:schemeClr val="bg1"/>
                </a:solidFill>
                <a:latin typeface="Calibri"/>
                <a:cs typeface="Calibri"/>
              </a:rPr>
              <a:t>© 2013 KMS Technology</a:t>
            </a:r>
          </a:p>
        </p:txBody>
      </p:sp>
      <p:pic>
        <p:nvPicPr>
          <p:cNvPr id="2" name="Picture 1" descr="logo-big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2179" y="1638301"/>
            <a:ext cx="2760471" cy="997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190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197700" y="1597819"/>
            <a:ext cx="5574700" cy="403247"/>
          </a:xfrm>
          <a:prstGeom prst="rect">
            <a:avLst/>
          </a:prstGeom>
        </p:spPr>
        <p:txBody>
          <a:bodyPr anchor="t">
            <a:noAutofit/>
          </a:bodyPr>
          <a:lstStyle>
            <a:lvl1pPr algn="r">
              <a:defRPr sz="2400" b="1" i="0" cap="all">
                <a:solidFill>
                  <a:srgbClr val="27AAE1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TITLE OF YOUR</a:t>
            </a:r>
            <a:br>
              <a:rPr lang="en-US" dirty="0"/>
            </a:br>
            <a:r>
              <a:rPr lang="en-US" dirty="0"/>
              <a:t>PRESENT</a:t>
            </a:r>
          </a:p>
        </p:txBody>
      </p:sp>
      <p:sp>
        <p:nvSpPr>
          <p:cNvPr id="12" name="Hexagon 11"/>
          <p:cNvSpPr/>
          <p:nvPr userDrawn="1"/>
        </p:nvSpPr>
        <p:spPr>
          <a:xfrm>
            <a:off x="8410457" y="1597819"/>
            <a:ext cx="1643308" cy="1062483"/>
          </a:xfrm>
          <a:prstGeom prst="hexagon">
            <a:avLst/>
          </a:prstGeom>
          <a:solidFill>
            <a:srgbClr val="27AA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4" name="Rectangle 13"/>
          <p:cNvSpPr/>
          <p:nvPr userDrawn="1"/>
        </p:nvSpPr>
        <p:spPr>
          <a:xfrm>
            <a:off x="-37913" y="4190728"/>
            <a:ext cx="9269585" cy="10380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2197100" y="2339255"/>
            <a:ext cx="5575300" cy="492919"/>
          </a:xfrm>
          <a:prstGeom prst="rect">
            <a:avLst/>
          </a:prstGeom>
        </p:spPr>
        <p:txBody>
          <a:bodyPr vert="horz"/>
          <a:lstStyle>
            <a:lvl1pPr marL="0" indent="0" algn="r">
              <a:buFontTx/>
              <a:buNone/>
              <a:defRPr sz="21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/>
              <a:t>PRESENT TO</a:t>
            </a:r>
          </a:p>
        </p:txBody>
      </p:sp>
      <p:sp>
        <p:nvSpPr>
          <p:cNvPr id="2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2197100" y="2660302"/>
            <a:ext cx="5575300" cy="492919"/>
          </a:xfrm>
          <a:prstGeom prst="rect">
            <a:avLst/>
          </a:prstGeom>
        </p:spPr>
        <p:txBody>
          <a:bodyPr vert="horz"/>
          <a:lstStyle>
            <a:lvl1pPr marL="0" indent="0" algn="r">
              <a:buFontTx/>
              <a:buNone/>
              <a:defRPr sz="2100" b="0" i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/>
              <a:t>COMPANY</a:t>
            </a:r>
            <a:endParaRPr lang="en-US" dirty="0"/>
          </a:p>
        </p:txBody>
      </p:sp>
      <p:sp>
        <p:nvSpPr>
          <p:cNvPr id="23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97100" y="2970972"/>
            <a:ext cx="5575300" cy="492919"/>
          </a:xfrm>
          <a:prstGeom prst="rect">
            <a:avLst/>
          </a:prstGeom>
        </p:spPr>
        <p:txBody>
          <a:bodyPr vert="horz"/>
          <a:lstStyle>
            <a:lvl1pPr marL="0" indent="0" algn="r">
              <a:buFontTx/>
              <a:buNone/>
              <a:defRPr sz="21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 err="1"/>
              <a:t>Dd</a:t>
            </a:r>
            <a:r>
              <a:rPr lang="en-US" dirty="0"/>
              <a:t> | MM | YEAR</a:t>
            </a:r>
          </a:p>
        </p:txBody>
      </p:sp>
    </p:spTree>
    <p:extLst>
      <p:ext uri="{BB962C8B-B14F-4D97-AF65-F5344CB8AC3E}">
        <p14:creationId xmlns:p14="http://schemas.microsoft.com/office/powerpoint/2010/main" val="4101427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slideLayout" Target="../slideLayouts/slideLayout20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9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6" Type="http://schemas.openxmlformats.org/officeDocument/2006/relationships/slideLayout" Target="../slideLayouts/slideLayout23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1" r:id="rId4"/>
    <p:sldLayoutId id="2147483663" r:id="rId5"/>
    <p:sldLayoutId id="2147483669" r:id="rId6"/>
    <p:sldLayoutId id="2147483671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logo-noslogan.png"/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000" y="205978"/>
            <a:ext cx="1388197" cy="368567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-28434" y="4784136"/>
            <a:ext cx="9222194" cy="448264"/>
          </a:xfrm>
          <a:prstGeom prst="rect">
            <a:avLst/>
          </a:prstGeom>
          <a:solidFill>
            <a:srgbClr val="27AA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" name="TextBox 1"/>
          <p:cNvSpPr txBox="1"/>
          <p:nvPr userDrawn="1"/>
        </p:nvSpPr>
        <p:spPr>
          <a:xfrm>
            <a:off x="3488267" y="5651500"/>
            <a:ext cx="914400" cy="685800"/>
          </a:xfrm>
          <a:prstGeom prst="rect">
            <a:avLst/>
          </a:prstGeom>
        </p:spPr>
        <p:txBody>
          <a:bodyPr vert="horz" wrap="none" lIns="68580" tIns="34290" rIns="68580" bIns="34290" rtlCol="0" anchor="t">
            <a:normAutofit/>
          </a:bodyPr>
          <a:lstStyle/>
          <a:p>
            <a:pPr algn="l"/>
            <a:endParaRPr lang="en-US" sz="1050" b="0" i="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748284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Element – styling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with defined HTML tag</a:t>
            </a:r>
          </a:p>
          <a:p>
            <a:r>
              <a:rPr lang="en-US" dirty="0"/>
              <a:t>Pre-styling unregistered element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DEA9DB-D189-4CA2-A22E-25C294A926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437" y="2117624"/>
            <a:ext cx="7477125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837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Element – Extending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Native HTML element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Another custom element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0E33C0-9B5B-45C6-8B3F-752B01F258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700" y="1632503"/>
            <a:ext cx="7086600" cy="685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A0870B-F205-49C4-A9A3-E5ADA1BEC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" y="2933700"/>
            <a:ext cx="70866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6830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Shadow </a:t>
            </a:r>
            <a:r>
              <a:rPr lang="en-US" dirty="0" err="1"/>
              <a:t>dom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Isolated DOM</a:t>
            </a:r>
          </a:p>
          <a:p>
            <a:r>
              <a:rPr lang="en-US" dirty="0"/>
              <a:t>Scoped CSS</a:t>
            </a:r>
          </a:p>
          <a:p>
            <a:r>
              <a:rPr lang="en-US" dirty="0"/>
              <a:t>Composition</a:t>
            </a:r>
          </a:p>
          <a:p>
            <a:r>
              <a:rPr lang="en-US" dirty="0"/>
              <a:t>Simplifies CSS</a:t>
            </a:r>
          </a:p>
          <a:p>
            <a:r>
              <a:rPr lang="en-US" dirty="0"/>
              <a:t>Productivity</a:t>
            </a:r>
          </a:p>
        </p:txBody>
      </p:sp>
    </p:spTree>
    <p:extLst>
      <p:ext uri="{BB962C8B-B14F-4D97-AF65-F5344CB8AC3E}">
        <p14:creationId xmlns:p14="http://schemas.microsoft.com/office/powerpoint/2010/main" val="3596963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Shadow </a:t>
            </a:r>
            <a:r>
              <a:rPr lang="en-US" dirty="0" err="1"/>
              <a:t>dom</a:t>
            </a:r>
            <a:r>
              <a:rPr lang="en-US" dirty="0"/>
              <a:t> - creating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Element.attachShadow</a:t>
            </a:r>
            <a:r>
              <a:rPr lang="en-US" dirty="0"/>
              <a:t>()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&lt;slot&gt; element</a:t>
            </a:r>
          </a:p>
          <a:p>
            <a:pPr lvl="1"/>
            <a:r>
              <a:rPr lang="en-US" i="1" dirty="0"/>
              <a:t>Render the user's markup over here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2E9448-1E82-4E9A-9549-BAE397AC5A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725" y="1647337"/>
            <a:ext cx="7448550" cy="127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393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Shadow </a:t>
            </a:r>
            <a:r>
              <a:rPr lang="en-US" dirty="0" err="1"/>
              <a:t>dom</a:t>
            </a:r>
            <a:r>
              <a:rPr lang="en-US" dirty="0"/>
              <a:t> vs. light </a:t>
            </a:r>
            <a:r>
              <a:rPr lang="en-US" dirty="0" err="1"/>
              <a:t>dom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12ECB40-B5DA-498A-8C2F-5F68440FA8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7200" y="2882078"/>
            <a:ext cx="3600450" cy="1266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A7FF18-65FC-4914-B012-A9871E9A65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1413698"/>
            <a:ext cx="3600450" cy="8477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50BD1E-40EC-4BA5-82D1-73BDC3CCF7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1543" y="1533999"/>
            <a:ext cx="3752850" cy="2390775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FCFCAD2A-916C-494C-A4C7-95A61331B543}"/>
              </a:ext>
            </a:extLst>
          </p:cNvPr>
          <p:cNvSpPr/>
          <p:nvPr/>
        </p:nvSpPr>
        <p:spPr>
          <a:xfrm>
            <a:off x="4302458" y="2422764"/>
            <a:ext cx="333955" cy="333955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lus Sign 8">
            <a:extLst>
              <a:ext uri="{FF2B5EF4-FFF2-40B4-BE49-F238E27FC236}">
                <a16:creationId xmlns:a16="http://schemas.microsoft.com/office/drawing/2014/main" id="{DA53B11E-CB6E-47BB-AC1A-7D9D9F9E09C6}"/>
              </a:ext>
            </a:extLst>
          </p:cNvPr>
          <p:cNvSpPr/>
          <p:nvPr/>
        </p:nvSpPr>
        <p:spPr>
          <a:xfrm>
            <a:off x="2022861" y="2337186"/>
            <a:ext cx="469127" cy="469127"/>
          </a:xfrm>
          <a:prstGeom prst="mathPlu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2932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Shadow </a:t>
            </a:r>
            <a:r>
              <a:rPr lang="en-US" dirty="0" err="1"/>
              <a:t>dom</a:t>
            </a:r>
            <a:r>
              <a:rPr lang="en-US" dirty="0"/>
              <a:t> - styling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CSS selectors used inside shadow DOM apply locally to your component.</a:t>
            </a:r>
          </a:p>
          <a:p>
            <a:r>
              <a:rPr lang="en-US" dirty="0"/>
              <a:t>Styling based on context</a:t>
            </a:r>
          </a:p>
          <a:p>
            <a:r>
              <a:rPr lang="en-US" dirty="0"/>
              <a:t>Styling distributed nodes</a:t>
            </a:r>
          </a:p>
          <a:p>
            <a:r>
              <a:rPr lang="en-US" dirty="0"/>
              <a:t>Styling a component from the outside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5647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Shadow </a:t>
            </a:r>
            <a:r>
              <a:rPr lang="en-US" dirty="0" err="1"/>
              <a:t>dom</a:t>
            </a:r>
            <a:r>
              <a:rPr lang="en-US" dirty="0"/>
              <a:t> – Event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Look like event comes from the host component.</a:t>
            </a:r>
          </a:p>
          <a:p>
            <a:r>
              <a:rPr lang="en-US" dirty="0"/>
              <a:t>Custom DOM event</a:t>
            </a:r>
          </a:p>
          <a:p>
            <a:pPr lvl="1"/>
            <a:r>
              <a:rPr lang="en-US" dirty="0"/>
              <a:t>Internal by default</a:t>
            </a:r>
          </a:p>
          <a:p>
            <a:pPr lvl="1"/>
            <a:r>
              <a:rPr lang="en-US" dirty="0"/>
              <a:t>compose property</a:t>
            </a:r>
          </a:p>
          <a:p>
            <a:r>
              <a:rPr lang="en-US" dirty="0" err="1"/>
              <a:t>delegatesFocus</a:t>
            </a:r>
            <a:r>
              <a:rPr lang="en-US" dirty="0"/>
              <a:t> property</a:t>
            </a:r>
          </a:p>
        </p:txBody>
      </p:sp>
    </p:spTree>
    <p:extLst>
      <p:ext uri="{BB962C8B-B14F-4D97-AF65-F5344CB8AC3E}">
        <p14:creationId xmlns:p14="http://schemas.microsoft.com/office/powerpoint/2010/main" val="36442028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Shadow </a:t>
            </a:r>
            <a:r>
              <a:rPr lang="en-US" dirty="0" err="1"/>
              <a:t>dom</a:t>
            </a:r>
            <a:r>
              <a:rPr lang="en-US" dirty="0"/>
              <a:t> – More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96630"/>
            <a:ext cx="8229600" cy="3394472"/>
          </a:xfrm>
        </p:spPr>
        <p:txBody>
          <a:bodyPr/>
          <a:lstStyle/>
          <a:p>
            <a:r>
              <a:rPr lang="en-US" dirty="0"/>
              <a:t>Opened vs closed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Resetting inheritable styles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66A7B5-B25E-40E9-9503-546CA050F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950" y="1293005"/>
            <a:ext cx="6896100" cy="18002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737A98-6AD7-49EC-833B-0006C6785F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950" y="3489605"/>
            <a:ext cx="6896100" cy="126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0482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Checkbox</a:t>
            </a:r>
          </a:p>
          <a:p>
            <a:r>
              <a:rPr lang="en-US" dirty="0"/>
              <a:t>Card</a:t>
            </a:r>
          </a:p>
          <a:p>
            <a:r>
              <a:rPr lang="en-US" dirty="0"/>
              <a:t>Tab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527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70E22C-2A11-4F88-853B-ED8A4F68B5EA}"/>
              </a:ext>
            </a:extLst>
          </p:cNvPr>
          <p:cNvSpPr txBox="1"/>
          <p:nvPr/>
        </p:nvSpPr>
        <p:spPr>
          <a:xfrm>
            <a:off x="3711388" y="2091328"/>
            <a:ext cx="11592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Q&amp;A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Shape 944"/>
          <p:cNvSpPr/>
          <p:nvPr/>
        </p:nvSpPr>
        <p:spPr>
          <a:xfrm>
            <a:off x="2289549" y="0"/>
            <a:ext cx="8113500" cy="5143500"/>
          </a:xfrm>
          <a:prstGeom prst="parallelogram">
            <a:avLst>
              <a:gd name="adj" fmla="val 50702"/>
            </a:avLst>
          </a:prstGeom>
          <a:solidFill>
            <a:srgbClr val="349ECC">
              <a:alpha val="43080"/>
            </a:srgbClr>
          </a:solidFill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5" name="Shape 945"/>
          <p:cNvSpPr/>
          <p:nvPr/>
        </p:nvSpPr>
        <p:spPr>
          <a:xfrm>
            <a:off x="2952470" y="0"/>
            <a:ext cx="6787500" cy="5143500"/>
          </a:xfrm>
          <a:prstGeom prst="parallelogram">
            <a:avLst>
              <a:gd name="adj" fmla="val 50860"/>
            </a:avLst>
          </a:prstGeom>
          <a:solidFill>
            <a:srgbClr val="26A9E0"/>
          </a:solidFill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6" name="Shape 946"/>
          <p:cNvSpPr txBox="1"/>
          <p:nvPr/>
        </p:nvSpPr>
        <p:spPr>
          <a:xfrm>
            <a:off x="1716157" y="1917475"/>
            <a:ext cx="5911893" cy="7638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 sz="4800" b="1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Web Component</a:t>
            </a:r>
            <a:endParaRPr lang="en" sz="4800" b="1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7" name="Shape 947"/>
          <p:cNvSpPr txBox="1"/>
          <p:nvPr/>
        </p:nvSpPr>
        <p:spPr>
          <a:xfrm>
            <a:off x="1941443" y="2455675"/>
            <a:ext cx="5699955" cy="832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endParaRPr lang="en" sz="4800" b="1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949" name="Shape 9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7573" y="1085323"/>
            <a:ext cx="2141025" cy="83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Shape 1053"/>
          <p:cNvSpPr txBox="1"/>
          <p:nvPr/>
        </p:nvSpPr>
        <p:spPr>
          <a:xfrm>
            <a:off x="0" y="231350"/>
            <a:ext cx="9144000" cy="5880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lvl="0" algn="ctr" rtl="0">
              <a:lnSpc>
                <a:spcPct val="90000"/>
              </a:lnSpc>
              <a:spcBef>
                <a:spcPts val="0"/>
              </a:spcBef>
              <a:buNone/>
            </a:pPr>
            <a:r>
              <a:rPr lang="en" sz="4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Agenda</a:t>
            </a:r>
          </a:p>
        </p:txBody>
      </p:sp>
      <p:cxnSp>
        <p:nvCxnSpPr>
          <p:cNvPr id="1054" name="Shape 1054"/>
          <p:cNvCxnSpPr/>
          <p:nvPr/>
        </p:nvCxnSpPr>
        <p:spPr>
          <a:xfrm>
            <a:off x="4020791" y="1006265"/>
            <a:ext cx="1092300" cy="0"/>
          </a:xfrm>
          <a:prstGeom prst="straightConnector1">
            <a:avLst/>
          </a:prstGeom>
          <a:noFill/>
          <a:ln w="9525" cap="flat" cmpd="sng">
            <a:solidFill>
              <a:srgbClr val="B3D334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055" name="Shape 1055"/>
          <p:cNvSpPr/>
          <p:nvPr/>
        </p:nvSpPr>
        <p:spPr>
          <a:xfrm>
            <a:off x="1458775" y="1446850"/>
            <a:ext cx="342900" cy="333300"/>
          </a:xfrm>
          <a:prstGeom prst="flowChartConnector">
            <a:avLst/>
          </a:prstGeom>
          <a:solidFill>
            <a:srgbClr val="B3D334">
              <a:alpha val="89800"/>
            </a:srgbClr>
          </a:solidFill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56" name="Shape 1056"/>
          <p:cNvSpPr/>
          <p:nvPr/>
        </p:nvSpPr>
        <p:spPr>
          <a:xfrm>
            <a:off x="1458775" y="1966087"/>
            <a:ext cx="342900" cy="333300"/>
          </a:xfrm>
          <a:prstGeom prst="flowChartConnector">
            <a:avLst/>
          </a:prstGeom>
          <a:solidFill>
            <a:srgbClr val="26A9E0"/>
          </a:solidFill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57" name="Shape 1057"/>
          <p:cNvSpPr/>
          <p:nvPr/>
        </p:nvSpPr>
        <p:spPr>
          <a:xfrm>
            <a:off x="1458775" y="3523850"/>
            <a:ext cx="342900" cy="333300"/>
          </a:xfrm>
          <a:prstGeom prst="flowChartConnector">
            <a:avLst/>
          </a:prstGeom>
          <a:solidFill>
            <a:srgbClr val="B3D334">
              <a:alpha val="89800"/>
            </a:srgbClr>
          </a:solidFill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58" name="Shape 1058"/>
          <p:cNvSpPr/>
          <p:nvPr/>
        </p:nvSpPr>
        <p:spPr>
          <a:xfrm>
            <a:off x="1458777" y="3004590"/>
            <a:ext cx="342900" cy="333300"/>
          </a:xfrm>
          <a:prstGeom prst="flowChartConnector">
            <a:avLst/>
          </a:prstGeom>
          <a:solidFill>
            <a:srgbClr val="26A9E0"/>
          </a:solidFill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59" name="Shape 1059"/>
          <p:cNvSpPr/>
          <p:nvPr/>
        </p:nvSpPr>
        <p:spPr>
          <a:xfrm>
            <a:off x="1458780" y="2485347"/>
            <a:ext cx="342900" cy="333300"/>
          </a:xfrm>
          <a:prstGeom prst="flowChartConnector">
            <a:avLst/>
          </a:prstGeom>
          <a:solidFill>
            <a:srgbClr val="B3D334">
              <a:alpha val="89800"/>
            </a:srgbClr>
          </a:solidFill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60" name="Shape 1060"/>
          <p:cNvSpPr txBox="1"/>
          <p:nvPr/>
        </p:nvSpPr>
        <p:spPr>
          <a:xfrm>
            <a:off x="1963825" y="1446850"/>
            <a:ext cx="2754600" cy="333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rgbClr val="D3DBD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Web Component</a:t>
            </a:r>
            <a:endParaRPr lang="en" sz="1800" dirty="0">
              <a:solidFill>
                <a:srgbClr val="D3DBD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61" name="Shape 1061"/>
          <p:cNvSpPr txBox="1"/>
          <p:nvPr/>
        </p:nvSpPr>
        <p:spPr>
          <a:xfrm>
            <a:off x="1963825" y="1966100"/>
            <a:ext cx="3824400" cy="333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rgbClr val="D3DBD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Custom Element</a:t>
            </a:r>
            <a:endParaRPr lang="en" sz="1800" dirty="0">
              <a:solidFill>
                <a:srgbClr val="D3DBD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62" name="Shape 1062"/>
          <p:cNvSpPr txBox="1"/>
          <p:nvPr/>
        </p:nvSpPr>
        <p:spPr>
          <a:xfrm>
            <a:off x="1963825" y="2485350"/>
            <a:ext cx="2754600" cy="333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rgbClr val="D3DBD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Shadow DOM</a:t>
            </a:r>
            <a:endParaRPr lang="en" sz="1800" dirty="0">
              <a:solidFill>
                <a:srgbClr val="D3DBD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63" name="Shape 1063"/>
          <p:cNvSpPr txBox="1"/>
          <p:nvPr/>
        </p:nvSpPr>
        <p:spPr>
          <a:xfrm>
            <a:off x="1963825" y="3004600"/>
            <a:ext cx="2754600" cy="333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rgbClr val="D3DBD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Examples</a:t>
            </a:r>
            <a:endParaRPr lang="en" sz="1800" dirty="0">
              <a:solidFill>
                <a:srgbClr val="D3DBD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64" name="Shape 1064"/>
          <p:cNvSpPr txBox="1"/>
          <p:nvPr/>
        </p:nvSpPr>
        <p:spPr>
          <a:xfrm>
            <a:off x="1963825" y="3523850"/>
            <a:ext cx="6078600" cy="333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rgbClr val="D3DBD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Q&amp;A</a:t>
            </a:r>
            <a:endParaRPr lang="en" sz="1800" dirty="0">
              <a:solidFill>
                <a:srgbClr val="D3DBD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component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HTML Template</a:t>
            </a:r>
          </a:p>
          <a:p>
            <a:r>
              <a:rPr lang="en-US" dirty="0"/>
              <a:t>Custom Element</a:t>
            </a:r>
          </a:p>
          <a:p>
            <a:r>
              <a:rPr lang="en-US" dirty="0"/>
              <a:t>Shadow DOM</a:t>
            </a:r>
          </a:p>
          <a:p>
            <a:r>
              <a:rPr lang="en-US" dirty="0"/>
              <a:t>HTML Import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153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Element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your HTML tag</a:t>
            </a:r>
          </a:p>
          <a:p>
            <a:r>
              <a:rPr lang="en-US" dirty="0"/>
              <a:t>Extend existing HTML tag</a:t>
            </a:r>
          </a:p>
          <a:p>
            <a:r>
              <a:rPr lang="en-US" dirty="0"/>
              <a:t>Less code, modular code, and more reuse</a:t>
            </a:r>
          </a:p>
        </p:txBody>
      </p:sp>
    </p:spTree>
    <p:extLst>
      <p:ext uri="{BB962C8B-B14F-4D97-AF65-F5344CB8AC3E}">
        <p14:creationId xmlns:p14="http://schemas.microsoft.com/office/powerpoint/2010/main" val="386086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Element - Define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EA96727-8865-4E4B-A1E2-13D01EDF7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class extends </a:t>
            </a:r>
            <a:r>
              <a:rPr lang="en-US" dirty="0" err="1"/>
              <a:t>HTMLElement</a:t>
            </a:r>
            <a:endParaRPr lang="en-US" dirty="0"/>
          </a:p>
          <a:p>
            <a:r>
              <a:rPr lang="en-US" dirty="0"/>
              <a:t>Tag naming must contain a dash (-).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A565B8-9C68-4ECC-9AB5-011222BBE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862" y="2198511"/>
            <a:ext cx="7534275" cy="216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134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Element – lifecycle hooks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F7C7155-050C-4652-B6EC-223FCE5FB8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7878113"/>
              </p:ext>
            </p:extLst>
          </p:nvPr>
        </p:nvGraphicFramePr>
        <p:xfrm>
          <a:off x="457200" y="1125538"/>
          <a:ext cx="8229600" cy="3711642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3517508068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907654265"/>
                    </a:ext>
                  </a:extLst>
                </a:gridCol>
              </a:tblGrid>
              <a:tr h="572202">
                <a:tc>
                  <a:txBody>
                    <a:bodyPr/>
                    <a:lstStyle/>
                    <a:p>
                      <a:r>
                        <a:rPr lang="en-US" sz="1600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Called when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10816"/>
                  </a:ext>
                </a:extLst>
              </a:tr>
              <a:tr h="572202">
                <a:tc>
                  <a:txBody>
                    <a:bodyPr/>
                    <a:lstStyle/>
                    <a:p>
                      <a:r>
                        <a:rPr lang="en-US" sz="1600" dirty="0"/>
                        <a:t>Constructor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An instance of the element is created or upgraded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1303788"/>
                  </a:ext>
                </a:extLst>
              </a:tr>
              <a:tr h="572202">
                <a:tc>
                  <a:txBody>
                    <a:bodyPr/>
                    <a:lstStyle/>
                    <a:p>
                      <a:r>
                        <a:rPr lang="en-US" sz="1600" kern="1200" dirty="0" err="1">
                          <a:effectLst/>
                        </a:rPr>
                        <a:t>connectedCallback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Every time the element is inserted into the DOM.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433403"/>
                  </a:ext>
                </a:extLst>
              </a:tr>
              <a:tr h="572202">
                <a:tc>
                  <a:txBody>
                    <a:bodyPr/>
                    <a:lstStyle/>
                    <a:p>
                      <a:r>
                        <a:rPr lang="en-US" sz="1600" kern="1200" dirty="0" err="1">
                          <a:effectLst/>
                        </a:rPr>
                        <a:t>disconnectedCallback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429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Every time the element is removed from the DOM.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2228771"/>
                  </a:ext>
                </a:extLst>
              </a:tr>
              <a:tr h="572202">
                <a:tc>
                  <a:txBody>
                    <a:bodyPr/>
                    <a:lstStyle/>
                    <a:p>
                      <a:r>
                        <a:rPr lang="en-US" sz="1600" kern="1200" dirty="0" err="1">
                          <a:effectLst/>
                        </a:rPr>
                        <a:t>attributeChangedCallback</a:t>
                      </a:r>
                      <a:r>
                        <a:rPr lang="en-US" sz="1600" kern="1200" dirty="0">
                          <a:effectLst/>
                        </a:rPr>
                        <a:t>(</a:t>
                      </a:r>
                      <a:r>
                        <a:rPr lang="en-US" sz="1600" kern="1200" dirty="0" err="1">
                          <a:effectLst/>
                        </a:rPr>
                        <a:t>attrName</a:t>
                      </a:r>
                      <a:r>
                        <a:rPr lang="en-US" sz="1600" kern="1200" dirty="0">
                          <a:effectLst/>
                        </a:rPr>
                        <a:t>, </a:t>
                      </a:r>
                      <a:r>
                        <a:rPr lang="en-US" sz="1600" kern="1200" dirty="0" err="1">
                          <a:effectLst/>
                        </a:rPr>
                        <a:t>oldVal</a:t>
                      </a:r>
                      <a:r>
                        <a:rPr lang="en-US" sz="1600" kern="1200" dirty="0">
                          <a:effectLst/>
                        </a:rPr>
                        <a:t>, </a:t>
                      </a:r>
                      <a:r>
                        <a:rPr lang="en-US" sz="1600" kern="1200" dirty="0" err="1">
                          <a:effectLst/>
                        </a:rPr>
                        <a:t>newVal</a:t>
                      </a:r>
                      <a:r>
                        <a:rPr lang="en-US" sz="1600" kern="1200" dirty="0">
                          <a:effectLst/>
                        </a:rPr>
                        <a:t>)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An observed attribute has been added, removed, updated, or replaced.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636199"/>
                  </a:ext>
                </a:extLst>
              </a:tr>
              <a:tr h="572202">
                <a:tc>
                  <a:txBody>
                    <a:bodyPr/>
                    <a:lstStyle/>
                    <a:p>
                      <a:r>
                        <a:rPr lang="en-US" sz="1600" kern="1200" dirty="0" err="1">
                          <a:effectLst/>
                        </a:rPr>
                        <a:t>adoptedCallback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The element has been moved into a new document.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17583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7059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Element – props and attributes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91312"/>
            <a:ext cx="8229600" cy="3394472"/>
          </a:xfrm>
        </p:spPr>
        <p:txBody>
          <a:bodyPr/>
          <a:lstStyle/>
          <a:p>
            <a:r>
              <a:rPr lang="en-US" dirty="0"/>
              <a:t>Reflecting between DOM properties and HTML attributes</a:t>
            </a:r>
          </a:p>
          <a:p>
            <a:r>
              <a:rPr lang="en-US" dirty="0" err="1"/>
              <a:t>observedAttributes</a:t>
            </a:r>
            <a:r>
              <a:rPr lang="en-US" dirty="0"/>
              <a:t> property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843F89-69EB-4B30-AD40-C641EAEB05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346" y="1774974"/>
            <a:ext cx="7082724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144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Element -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95869"/>
            <a:ext cx="8229600" cy="3394472"/>
          </a:xfrm>
        </p:spPr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innerHTML</a:t>
            </a:r>
            <a:r>
              <a:rPr lang="en-US" dirty="0"/>
              <a:t> property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Using HTML template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A84641-17D3-46C4-ACF3-457E2BC19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764" y="2897876"/>
            <a:ext cx="7429500" cy="19716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CE5CDD-C1BA-4B6E-8921-9AC197D403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764" y="1113130"/>
            <a:ext cx="7429500" cy="122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742415"/>
      </p:ext>
    </p:extLst>
  </p:cSld>
  <p:clrMapOvr>
    <a:masterClrMapping/>
  </p:clrMapOvr>
</p:sld>
</file>

<file path=ppt/theme/theme1.xml><?xml version="1.0" encoding="utf-8"?>
<a:theme xmlns:a="http://schemas.openxmlformats.org/drawingml/2006/main" name="KMS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>
        <a:normAutofit/>
      </a:bodyPr>
      <a:lstStyle>
        <a:defPPr algn="l">
          <a:defRPr b="0" i="0" dirty="0" smtClean="0">
            <a:solidFill>
              <a:schemeClr val="bg1"/>
            </a:solidFill>
            <a:latin typeface="Gill Sans Light"/>
            <a:cs typeface="Gill Sans Light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1628</TotalTime>
  <Words>737</Words>
  <Application>Microsoft Office PowerPoint</Application>
  <PresentationFormat>On-screen Show (16:9)</PresentationFormat>
  <Paragraphs>153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Arial</vt:lpstr>
      <vt:lpstr>Gill Sans Light</vt:lpstr>
      <vt:lpstr>Helvetica Neue</vt:lpstr>
      <vt:lpstr>KMS Master</vt:lpstr>
      <vt:lpstr>Office Theme</vt:lpstr>
      <vt:lpstr>PowerPoint Presentation</vt:lpstr>
      <vt:lpstr>PowerPoint Presentation</vt:lpstr>
      <vt:lpstr>PowerPoint Presentation</vt:lpstr>
      <vt:lpstr>Web component</vt:lpstr>
      <vt:lpstr>Custom Element</vt:lpstr>
      <vt:lpstr>Custom Element - Define</vt:lpstr>
      <vt:lpstr>Custom Element – lifecycle hooks</vt:lpstr>
      <vt:lpstr>Custom Element – props and attributes</vt:lpstr>
      <vt:lpstr>Custom Element - content</vt:lpstr>
      <vt:lpstr>Custom Element – styling</vt:lpstr>
      <vt:lpstr>Custom Element – Extending</vt:lpstr>
      <vt:lpstr>Shadow dom</vt:lpstr>
      <vt:lpstr>Shadow dom - creating</vt:lpstr>
      <vt:lpstr>Shadow dom vs. light dom</vt:lpstr>
      <vt:lpstr>Shadow dom - styling</vt:lpstr>
      <vt:lpstr>Shadow dom – Event model</vt:lpstr>
      <vt:lpstr>Shadow dom – More</vt:lpstr>
      <vt:lpstr>Examples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Office Activate 138</cp:lastModifiedBy>
  <cp:revision>43</cp:revision>
  <dcterms:modified xsi:type="dcterms:W3CDTF">2019-10-01T15:15:16Z</dcterms:modified>
</cp:coreProperties>
</file>